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57" r:id="rId6"/>
    <p:sldId id="258" r:id="rId7"/>
    <p:sldId id="259" r:id="rId8"/>
    <p:sldId id="266" r:id="rId9"/>
    <p:sldId id="260" r:id="rId10"/>
    <p:sldId id="261" r:id="rId11"/>
    <p:sldId id="267" r:id="rId12"/>
    <p:sldId id="262" r:id="rId13"/>
    <p:sldId id="268" r:id="rId14"/>
    <p:sldId id="269" r:id="rId15"/>
    <p:sldId id="263" r:id="rId16"/>
    <p:sldId id="265" r:id="rId17"/>
    <p:sldId id="264"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88F"/>
    <a:srgbClr val="0383B6"/>
    <a:srgbClr val="0181B8"/>
    <a:srgbClr val="1F8EAB"/>
    <a:srgbClr val="6FB581"/>
    <a:srgbClr val="469E9B"/>
    <a:srgbClr val="5BA88F"/>
    <a:srgbClr val="1188B0"/>
    <a:srgbClr val="212427"/>
    <a:srgbClr val="007D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78CEB2-2AE1-43DD-9157-EE50CF026B7A}" v="6" dt="2026-05-12T19:28:15.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94915" autoAdjust="0"/>
  </p:normalViewPr>
  <p:slideViewPr>
    <p:cSldViewPr snapToGrid="0" snapToObjects="1">
      <p:cViewPr varScale="1">
        <p:scale>
          <a:sx n="101" d="100"/>
          <a:sy n="101" d="100"/>
        </p:scale>
        <p:origin x="798" y="11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Barth" userId="bdc3418a-babc-4db6-8a86-6f25e235f631" providerId="ADAL" clId="{20E7CDE0-82F6-4179-B6DF-E54E5FE93409}"/>
    <pc:docChg chg="undo redo custSel addSld delSld modSld sldOrd">
      <pc:chgData name="Alex Barth" userId="bdc3418a-babc-4db6-8a86-6f25e235f631" providerId="ADAL" clId="{20E7CDE0-82F6-4179-B6DF-E54E5FE93409}" dt="2026-05-12T20:04:14.531" v="6792" actId="20577"/>
      <pc:docMkLst>
        <pc:docMk/>
      </pc:docMkLst>
      <pc:sldChg chg="addSp delSp modSp mod">
        <pc:chgData name="Alex Barth" userId="bdc3418a-babc-4db6-8a86-6f25e235f631" providerId="ADAL" clId="{20E7CDE0-82F6-4179-B6DF-E54E5FE93409}" dt="2026-05-05T21:03:43.022" v="4475" actId="207"/>
        <pc:sldMkLst>
          <pc:docMk/>
          <pc:sldMk cId="2337460853" sldId="256"/>
        </pc:sldMkLst>
        <pc:spChg chg="add mod">
          <ac:chgData name="Alex Barth" userId="bdc3418a-babc-4db6-8a86-6f25e235f631" providerId="ADAL" clId="{20E7CDE0-82F6-4179-B6DF-E54E5FE93409}" dt="2026-05-05T21:03:43.022" v="4475" actId="207"/>
          <ac:spMkLst>
            <pc:docMk/>
            <pc:sldMk cId="2337460853" sldId="256"/>
            <ac:spMk id="2" creationId="{D505349A-9A3A-2527-5E0C-C047EB2D7F62}"/>
          </ac:spMkLst>
        </pc:spChg>
        <pc:spChg chg="add mod">
          <ac:chgData name="Alex Barth" userId="bdc3418a-babc-4db6-8a86-6f25e235f631" providerId="ADAL" clId="{20E7CDE0-82F6-4179-B6DF-E54E5FE93409}" dt="2026-05-05T21:02:18.425" v="4326" actId="1036"/>
          <ac:spMkLst>
            <pc:docMk/>
            <pc:sldMk cId="2337460853" sldId="256"/>
            <ac:spMk id="6" creationId="{ED1BD18F-0179-C835-7C88-F8A9D552D3F3}"/>
          </ac:spMkLst>
        </pc:spChg>
        <pc:spChg chg="add mod">
          <ac:chgData name="Alex Barth" userId="bdc3418a-babc-4db6-8a86-6f25e235f631" providerId="ADAL" clId="{20E7CDE0-82F6-4179-B6DF-E54E5FE93409}" dt="2026-05-05T21:02:18.425" v="4326" actId="1036"/>
          <ac:spMkLst>
            <pc:docMk/>
            <pc:sldMk cId="2337460853" sldId="256"/>
            <ac:spMk id="7" creationId="{98534F73-1A5E-0F63-5F95-3D9208568C62}"/>
          </ac:spMkLst>
        </pc:spChg>
        <pc:spChg chg="add mod">
          <ac:chgData name="Alex Barth" userId="bdc3418a-babc-4db6-8a86-6f25e235f631" providerId="ADAL" clId="{20E7CDE0-82F6-4179-B6DF-E54E5FE93409}" dt="2026-05-05T21:02:18.425" v="4326" actId="1036"/>
          <ac:spMkLst>
            <pc:docMk/>
            <pc:sldMk cId="2337460853" sldId="256"/>
            <ac:spMk id="8" creationId="{7045DF2C-1277-CA2F-76A5-36E4218C6122}"/>
          </ac:spMkLst>
        </pc:spChg>
        <pc:spChg chg="mod">
          <ac:chgData name="Alex Barth" userId="bdc3418a-babc-4db6-8a86-6f25e235f631" providerId="ADAL" clId="{20E7CDE0-82F6-4179-B6DF-E54E5FE93409}" dt="2026-05-05T21:02:18.425" v="4326" actId="1036"/>
          <ac:spMkLst>
            <pc:docMk/>
            <pc:sldMk cId="2337460853" sldId="256"/>
            <ac:spMk id="12" creationId="{609DB28A-6E4A-49FA-8D5F-DB386DAADC3F}"/>
          </ac:spMkLst>
        </pc:spChg>
        <pc:spChg chg="add mod">
          <ac:chgData name="Alex Barth" userId="bdc3418a-babc-4db6-8a86-6f25e235f631" providerId="ADAL" clId="{20E7CDE0-82F6-4179-B6DF-E54E5FE93409}" dt="2026-05-05T21:02:18.425" v="4326" actId="1036"/>
          <ac:spMkLst>
            <pc:docMk/>
            <pc:sldMk cId="2337460853" sldId="256"/>
            <ac:spMk id="15" creationId="{C18E4C64-76A7-4FEE-B28D-44F936BE2DF0}"/>
          </ac:spMkLst>
        </pc:spChg>
        <pc:picChg chg="add mod modCrop">
          <ac:chgData name="Alex Barth" userId="bdc3418a-babc-4db6-8a86-6f25e235f631" providerId="ADAL" clId="{20E7CDE0-82F6-4179-B6DF-E54E5FE93409}" dt="2026-05-05T21:02:18.425" v="4326" actId="1036"/>
          <ac:picMkLst>
            <pc:docMk/>
            <pc:sldMk cId="2337460853" sldId="256"/>
            <ac:picMk id="3" creationId="{414B7546-E787-F60E-65E8-3803F13CCBEA}"/>
          </ac:picMkLst>
        </pc:picChg>
        <pc:picChg chg="add mod">
          <ac:chgData name="Alex Barth" userId="bdc3418a-babc-4db6-8a86-6f25e235f631" providerId="ADAL" clId="{20E7CDE0-82F6-4179-B6DF-E54E5FE93409}" dt="2026-05-05T21:02:18.425" v="4326" actId="1036"/>
          <ac:picMkLst>
            <pc:docMk/>
            <pc:sldMk cId="2337460853" sldId="256"/>
            <ac:picMk id="6146" creationId="{3B5BE3C1-1F5C-C148-B1C6-61ECAD0304CA}"/>
          </ac:picMkLst>
        </pc:picChg>
        <pc:picChg chg="add mod">
          <ac:chgData name="Alex Barth" userId="bdc3418a-babc-4db6-8a86-6f25e235f631" providerId="ADAL" clId="{20E7CDE0-82F6-4179-B6DF-E54E5FE93409}" dt="2026-05-05T21:02:18.425" v="4326" actId="1036"/>
          <ac:picMkLst>
            <pc:docMk/>
            <pc:sldMk cId="2337460853" sldId="256"/>
            <ac:picMk id="6148" creationId="{90B5126B-00A5-B4B3-710A-23366D2254F8}"/>
          </ac:picMkLst>
        </pc:picChg>
        <pc:picChg chg="add mod">
          <ac:chgData name="Alex Barth" userId="bdc3418a-babc-4db6-8a86-6f25e235f631" providerId="ADAL" clId="{20E7CDE0-82F6-4179-B6DF-E54E5FE93409}" dt="2026-05-05T21:02:18.425" v="4326" actId="1036"/>
          <ac:picMkLst>
            <pc:docMk/>
            <pc:sldMk cId="2337460853" sldId="256"/>
            <ac:picMk id="6150" creationId="{B993FA26-982F-303D-B6ED-451D9E54B1A3}"/>
          </ac:picMkLst>
        </pc:picChg>
      </pc:sldChg>
      <pc:sldChg chg="addSp delSp modSp new mod">
        <pc:chgData name="Alex Barth" userId="bdc3418a-babc-4db6-8a86-6f25e235f631" providerId="ADAL" clId="{20E7CDE0-82F6-4179-B6DF-E54E5FE93409}" dt="2026-04-29T14:29:51.926" v="114" actId="14100"/>
        <pc:sldMkLst>
          <pc:docMk/>
          <pc:sldMk cId="612797382" sldId="257"/>
        </pc:sldMkLst>
        <pc:picChg chg="add mod">
          <ac:chgData name="Alex Barth" userId="bdc3418a-babc-4db6-8a86-6f25e235f631" providerId="ADAL" clId="{20E7CDE0-82F6-4179-B6DF-E54E5FE93409}" dt="2026-04-29T14:29:51.926" v="114" actId="14100"/>
          <ac:picMkLst>
            <pc:docMk/>
            <pc:sldMk cId="612797382" sldId="257"/>
            <ac:picMk id="5" creationId="{D5113D65-C683-4AAD-92B8-AC19A489F3A5}"/>
          </ac:picMkLst>
        </pc:picChg>
      </pc:sldChg>
      <pc:sldChg chg="addSp delSp modSp new mod ord modShow modNotesTx">
        <pc:chgData name="Alex Barth" userId="bdc3418a-babc-4db6-8a86-6f25e235f631" providerId="ADAL" clId="{20E7CDE0-82F6-4179-B6DF-E54E5FE93409}" dt="2026-05-12T20:04:14.531" v="6792" actId="20577"/>
        <pc:sldMkLst>
          <pc:docMk/>
          <pc:sldMk cId="675455677" sldId="258"/>
        </pc:sldMkLst>
        <pc:spChg chg="add mod">
          <ac:chgData name="Alex Barth" userId="bdc3418a-babc-4db6-8a86-6f25e235f631" providerId="ADAL" clId="{20E7CDE0-82F6-4179-B6DF-E54E5FE93409}" dt="2026-05-12T20:04:14.531" v="6792" actId="20577"/>
          <ac:spMkLst>
            <pc:docMk/>
            <pc:sldMk cId="675455677" sldId="258"/>
            <ac:spMk id="2" creationId="{F033EC5A-3EB3-EFDF-277A-D98508DB946F}"/>
          </ac:spMkLst>
        </pc:spChg>
        <pc:spChg chg="del mod">
          <ac:chgData name="Alex Barth" userId="bdc3418a-babc-4db6-8a86-6f25e235f631" providerId="ADAL" clId="{20E7CDE0-82F6-4179-B6DF-E54E5FE93409}" dt="2026-05-12T19:31:45.395" v="5952" actId="478"/>
          <ac:spMkLst>
            <pc:docMk/>
            <pc:sldMk cId="675455677" sldId="258"/>
            <ac:spMk id="3" creationId="{AB22C00B-255A-9E13-5004-BBBD1497D41E}"/>
          </ac:spMkLst>
        </pc:spChg>
        <pc:spChg chg="add mod">
          <ac:chgData name="Alex Barth" userId="bdc3418a-babc-4db6-8a86-6f25e235f631" providerId="ADAL" clId="{20E7CDE0-82F6-4179-B6DF-E54E5FE93409}" dt="2026-05-04T15:28:19.229" v="1444" actId="14861"/>
          <ac:spMkLst>
            <pc:docMk/>
            <pc:sldMk cId="675455677" sldId="258"/>
            <ac:spMk id="5" creationId="{D8FCAC60-8887-FFC8-246F-8E17D62A283C}"/>
          </ac:spMkLst>
        </pc:spChg>
        <pc:spChg chg="add mod">
          <ac:chgData name="Alex Barth" userId="bdc3418a-babc-4db6-8a86-6f25e235f631" providerId="ADAL" clId="{20E7CDE0-82F6-4179-B6DF-E54E5FE93409}" dt="2026-05-04T15:28:19.229" v="1444" actId="14861"/>
          <ac:spMkLst>
            <pc:docMk/>
            <pc:sldMk cId="675455677" sldId="258"/>
            <ac:spMk id="6" creationId="{E7BA29D9-BB04-C18F-0559-FD8713A43E7B}"/>
          </ac:spMkLst>
        </pc:spChg>
        <pc:spChg chg="add mod">
          <ac:chgData name="Alex Barth" userId="bdc3418a-babc-4db6-8a86-6f25e235f631" providerId="ADAL" clId="{20E7CDE0-82F6-4179-B6DF-E54E5FE93409}" dt="2026-05-12T19:28:15.545" v="5564"/>
          <ac:spMkLst>
            <pc:docMk/>
            <pc:sldMk cId="675455677" sldId="258"/>
            <ac:spMk id="7" creationId="{DCA07704-0F95-2F41-B526-86CA6E68B7CA}"/>
          </ac:spMkLst>
        </pc:spChg>
        <pc:spChg chg="add mod">
          <ac:chgData name="Alex Barth" userId="bdc3418a-babc-4db6-8a86-6f25e235f631" providerId="ADAL" clId="{20E7CDE0-82F6-4179-B6DF-E54E5FE93409}" dt="2026-05-04T15:06:37.555" v="855" actId="20577"/>
          <ac:spMkLst>
            <pc:docMk/>
            <pc:sldMk cId="675455677" sldId="258"/>
            <ac:spMk id="8" creationId="{86EC3F8B-3C19-0003-7332-2B1A2D7FE6B3}"/>
          </ac:spMkLst>
        </pc:spChg>
        <pc:spChg chg="add mod">
          <ac:chgData name="Alex Barth" userId="bdc3418a-babc-4db6-8a86-6f25e235f631" providerId="ADAL" clId="{20E7CDE0-82F6-4179-B6DF-E54E5FE93409}" dt="2026-05-04T15:28:19.229" v="1444" actId="14861"/>
          <ac:spMkLst>
            <pc:docMk/>
            <pc:sldMk cId="675455677" sldId="258"/>
            <ac:spMk id="9" creationId="{850680F6-ADD2-5E63-BEF5-CAD7F55DE285}"/>
          </ac:spMkLst>
        </pc:spChg>
        <pc:spChg chg="add mod">
          <ac:chgData name="Alex Barth" userId="bdc3418a-babc-4db6-8a86-6f25e235f631" providerId="ADAL" clId="{20E7CDE0-82F6-4179-B6DF-E54E5FE93409}" dt="2026-05-04T15:28:19.229" v="1444" actId="14861"/>
          <ac:spMkLst>
            <pc:docMk/>
            <pc:sldMk cId="675455677" sldId="258"/>
            <ac:spMk id="10" creationId="{15021B79-5904-9E80-C45B-B07263FAC125}"/>
          </ac:spMkLst>
        </pc:spChg>
        <pc:spChg chg="add mod">
          <ac:chgData name="Alex Barth" userId="bdc3418a-babc-4db6-8a86-6f25e235f631" providerId="ADAL" clId="{20E7CDE0-82F6-4179-B6DF-E54E5FE93409}" dt="2026-05-12T19:29:16.992" v="5582"/>
          <ac:spMkLst>
            <pc:docMk/>
            <pc:sldMk cId="675455677" sldId="258"/>
            <ac:spMk id="11" creationId="{04DD8613-EA26-DBCF-D756-0D734C06E1F3}"/>
          </ac:spMkLst>
        </pc:spChg>
        <pc:spChg chg="add del mod">
          <ac:chgData name="Alex Barth" userId="bdc3418a-babc-4db6-8a86-6f25e235f631" providerId="ADAL" clId="{20E7CDE0-82F6-4179-B6DF-E54E5FE93409}" dt="2026-05-12T19:31:53.174" v="5953" actId="478"/>
          <ac:spMkLst>
            <pc:docMk/>
            <pc:sldMk cId="675455677" sldId="258"/>
            <ac:spMk id="13" creationId="{E1B1116D-C822-B201-FC12-336E17D09F86}"/>
          </ac:spMkLst>
        </pc:spChg>
        <pc:spChg chg="add del mod">
          <ac:chgData name="Alex Barth" userId="bdc3418a-babc-4db6-8a86-6f25e235f631" providerId="ADAL" clId="{20E7CDE0-82F6-4179-B6DF-E54E5FE93409}" dt="2026-05-12T19:31:54.763" v="5954" actId="478"/>
          <ac:spMkLst>
            <pc:docMk/>
            <pc:sldMk cId="675455677" sldId="258"/>
            <ac:spMk id="14" creationId="{50C78852-ED09-E2B4-667E-67EEB5D9D163}"/>
          </ac:spMkLst>
        </pc:spChg>
      </pc:sldChg>
      <pc:sldChg chg="addSp delSp modSp new mod modNotesTx">
        <pc:chgData name="Alex Barth" userId="bdc3418a-babc-4db6-8a86-6f25e235f631" providerId="ADAL" clId="{20E7CDE0-82F6-4179-B6DF-E54E5FE93409}" dt="2026-05-05T21:04:18.227" v="4490" actId="20577"/>
        <pc:sldMkLst>
          <pc:docMk/>
          <pc:sldMk cId="3951501895" sldId="259"/>
        </pc:sldMkLst>
        <pc:spChg chg="add mod">
          <ac:chgData name="Alex Barth" userId="bdc3418a-babc-4db6-8a86-6f25e235f631" providerId="ADAL" clId="{20E7CDE0-82F6-4179-B6DF-E54E5FE93409}" dt="2026-05-04T15:16:57.053" v="951" actId="14861"/>
          <ac:spMkLst>
            <pc:docMk/>
            <pc:sldMk cId="3951501895" sldId="259"/>
            <ac:spMk id="19" creationId="{59310BF8-E1AC-A60E-B4D2-7088FFAB4BB4}"/>
          </ac:spMkLst>
        </pc:spChg>
        <pc:spChg chg="add mod ord">
          <ac:chgData name="Alex Barth" userId="bdc3418a-babc-4db6-8a86-6f25e235f631" providerId="ADAL" clId="{20E7CDE0-82F6-4179-B6DF-E54E5FE93409}" dt="2026-05-04T15:38:32.885" v="1900" actId="14100"/>
          <ac:spMkLst>
            <pc:docMk/>
            <pc:sldMk cId="3951501895" sldId="259"/>
            <ac:spMk id="22" creationId="{8BEDBD59-CBCF-05A9-1C70-CE576E9260C7}"/>
          </ac:spMkLst>
        </pc:spChg>
        <pc:spChg chg="add mod">
          <ac:chgData name="Alex Barth" userId="bdc3418a-babc-4db6-8a86-6f25e235f631" providerId="ADAL" clId="{20E7CDE0-82F6-4179-B6DF-E54E5FE93409}" dt="2026-05-04T15:38:05.481" v="1897" actId="1035"/>
          <ac:spMkLst>
            <pc:docMk/>
            <pc:sldMk cId="3951501895" sldId="259"/>
            <ac:spMk id="23" creationId="{93E9C55E-20A9-6232-3286-51E17FEADDC8}"/>
          </ac:spMkLst>
        </pc:spChg>
        <pc:spChg chg="add mod">
          <ac:chgData name="Alex Barth" userId="bdc3418a-babc-4db6-8a86-6f25e235f631" providerId="ADAL" clId="{20E7CDE0-82F6-4179-B6DF-E54E5FE93409}" dt="2026-05-04T15:38:32.885" v="1900" actId="14100"/>
          <ac:spMkLst>
            <pc:docMk/>
            <pc:sldMk cId="3951501895" sldId="259"/>
            <ac:spMk id="24" creationId="{25561FF6-2F3F-762B-4FD1-8667E318566F}"/>
          </ac:spMkLst>
        </pc:spChg>
        <pc:spChg chg="add mod">
          <ac:chgData name="Alex Barth" userId="bdc3418a-babc-4db6-8a86-6f25e235f631" providerId="ADAL" clId="{20E7CDE0-82F6-4179-B6DF-E54E5FE93409}" dt="2026-05-04T15:38:32.885" v="1900" actId="14100"/>
          <ac:spMkLst>
            <pc:docMk/>
            <pc:sldMk cId="3951501895" sldId="259"/>
            <ac:spMk id="25" creationId="{44E1C0C2-C230-9E87-1E78-AD2EC16B1C64}"/>
          </ac:spMkLst>
        </pc:spChg>
        <pc:spChg chg="add mod">
          <ac:chgData name="Alex Barth" userId="bdc3418a-babc-4db6-8a86-6f25e235f631" providerId="ADAL" clId="{20E7CDE0-82F6-4179-B6DF-E54E5FE93409}" dt="2026-05-04T15:38:32.885" v="1900" actId="14100"/>
          <ac:spMkLst>
            <pc:docMk/>
            <pc:sldMk cId="3951501895" sldId="259"/>
            <ac:spMk id="26" creationId="{71DB0FBA-7295-15CA-611F-7C06B8A740E5}"/>
          </ac:spMkLst>
        </pc:spChg>
        <pc:spChg chg="add mod">
          <ac:chgData name="Alex Barth" userId="bdc3418a-babc-4db6-8a86-6f25e235f631" providerId="ADAL" clId="{20E7CDE0-82F6-4179-B6DF-E54E5FE93409}" dt="2026-05-04T15:38:05.481" v="1897" actId="1035"/>
          <ac:spMkLst>
            <pc:docMk/>
            <pc:sldMk cId="3951501895" sldId="259"/>
            <ac:spMk id="27" creationId="{35D953DA-D270-1066-407C-EA609643CE74}"/>
          </ac:spMkLst>
        </pc:spChg>
        <pc:spChg chg="add mod">
          <ac:chgData name="Alex Barth" userId="bdc3418a-babc-4db6-8a86-6f25e235f631" providerId="ADAL" clId="{20E7CDE0-82F6-4179-B6DF-E54E5FE93409}" dt="2026-05-04T15:38:05.481" v="1897" actId="1035"/>
          <ac:spMkLst>
            <pc:docMk/>
            <pc:sldMk cId="3951501895" sldId="259"/>
            <ac:spMk id="28" creationId="{C273D486-2029-1B33-C6C9-355ABFB6CCB4}"/>
          </ac:spMkLst>
        </pc:spChg>
        <pc:spChg chg="add mod">
          <ac:chgData name="Alex Barth" userId="bdc3418a-babc-4db6-8a86-6f25e235f631" providerId="ADAL" clId="{20E7CDE0-82F6-4179-B6DF-E54E5FE93409}" dt="2026-05-04T15:38:05.481" v="1897" actId="1035"/>
          <ac:spMkLst>
            <pc:docMk/>
            <pc:sldMk cId="3951501895" sldId="259"/>
            <ac:spMk id="29" creationId="{83848264-89BE-3CE4-B810-5997110F04BF}"/>
          </ac:spMkLst>
        </pc:spChg>
        <pc:spChg chg="add mod">
          <ac:chgData name="Alex Barth" userId="bdc3418a-babc-4db6-8a86-6f25e235f631" providerId="ADAL" clId="{20E7CDE0-82F6-4179-B6DF-E54E5FE93409}" dt="2026-05-04T15:38:25.910" v="1899" actId="1076"/>
          <ac:spMkLst>
            <pc:docMk/>
            <pc:sldMk cId="3951501895" sldId="259"/>
            <ac:spMk id="30" creationId="{39BFEEA6-C571-A9BC-D577-96A772013137}"/>
          </ac:spMkLst>
        </pc:spChg>
        <pc:spChg chg="add mod">
          <ac:chgData name="Alex Barth" userId="bdc3418a-babc-4db6-8a86-6f25e235f631" providerId="ADAL" clId="{20E7CDE0-82F6-4179-B6DF-E54E5FE93409}" dt="2026-05-04T15:38:25.910" v="1899" actId="1076"/>
          <ac:spMkLst>
            <pc:docMk/>
            <pc:sldMk cId="3951501895" sldId="259"/>
            <ac:spMk id="31" creationId="{5DD45C10-4071-4461-3014-06D3F7ACAA3A}"/>
          </ac:spMkLst>
        </pc:spChg>
        <pc:spChg chg="add mod">
          <ac:chgData name="Alex Barth" userId="bdc3418a-babc-4db6-8a86-6f25e235f631" providerId="ADAL" clId="{20E7CDE0-82F6-4179-B6DF-E54E5FE93409}" dt="2026-05-05T21:04:18.227" v="4490" actId="20577"/>
          <ac:spMkLst>
            <pc:docMk/>
            <pc:sldMk cId="3951501895" sldId="259"/>
            <ac:spMk id="32" creationId="{A8BEE0B6-1C66-8786-A2F7-B2B36E7F048A}"/>
          </ac:spMkLst>
        </pc:spChg>
        <pc:spChg chg="add mod">
          <ac:chgData name="Alex Barth" userId="bdc3418a-babc-4db6-8a86-6f25e235f631" providerId="ADAL" clId="{20E7CDE0-82F6-4179-B6DF-E54E5FE93409}" dt="2026-05-04T15:38:25.910" v="1899" actId="1076"/>
          <ac:spMkLst>
            <pc:docMk/>
            <pc:sldMk cId="3951501895" sldId="259"/>
            <ac:spMk id="33" creationId="{73BEA15D-209C-0AEE-1F14-58FE98C76493}"/>
          </ac:spMkLst>
        </pc:spChg>
        <pc:grpChg chg="add mod ord">
          <ac:chgData name="Alex Barth" userId="bdc3418a-babc-4db6-8a86-6f25e235f631" providerId="ADAL" clId="{20E7CDE0-82F6-4179-B6DF-E54E5FE93409}" dt="2026-05-04T15:17:16.530" v="956" actId="164"/>
          <ac:grpSpMkLst>
            <pc:docMk/>
            <pc:sldMk cId="3951501895" sldId="259"/>
            <ac:grpSpMk id="20" creationId="{6D742C66-8940-864E-83EF-DE00E13023F4}"/>
          </ac:grpSpMkLst>
        </pc:grpChg>
        <pc:grpChg chg="add mod">
          <ac:chgData name="Alex Barth" userId="bdc3418a-babc-4db6-8a86-6f25e235f631" providerId="ADAL" clId="{20E7CDE0-82F6-4179-B6DF-E54E5FE93409}" dt="2026-05-04T15:23:08.176" v="1094" actId="1076"/>
          <ac:grpSpMkLst>
            <pc:docMk/>
            <pc:sldMk cId="3951501895" sldId="259"/>
            <ac:grpSpMk id="21" creationId="{490EC4CA-8895-885E-FBFE-DA09A5F14D7A}"/>
          </ac:grpSpMkLst>
        </pc:grpChg>
        <pc:picChg chg="add mod">
          <ac:chgData name="Alex Barth" userId="bdc3418a-babc-4db6-8a86-6f25e235f631" providerId="ADAL" clId="{20E7CDE0-82F6-4179-B6DF-E54E5FE93409}" dt="2026-05-04T15:37:30.939" v="1845" actId="1076"/>
          <ac:picMkLst>
            <pc:docMk/>
            <pc:sldMk cId="3951501895" sldId="259"/>
            <ac:picMk id="8" creationId="{6A5FE1A7-4277-BEEA-298F-1B8A83C783BC}"/>
          </ac:picMkLst>
        </pc:picChg>
        <pc:picChg chg="add mod">
          <ac:chgData name="Alex Barth" userId="bdc3418a-babc-4db6-8a86-6f25e235f631" providerId="ADAL" clId="{20E7CDE0-82F6-4179-B6DF-E54E5FE93409}" dt="2026-05-04T15:16:51.066" v="950" actId="164"/>
          <ac:picMkLst>
            <pc:docMk/>
            <pc:sldMk cId="3951501895" sldId="259"/>
            <ac:picMk id="10" creationId="{2E13CB77-54EE-3EFC-8C29-1534BCD594B9}"/>
          </ac:picMkLst>
        </pc:picChg>
        <pc:picChg chg="add mod">
          <ac:chgData name="Alex Barth" userId="bdc3418a-babc-4db6-8a86-6f25e235f631" providerId="ADAL" clId="{20E7CDE0-82F6-4179-B6DF-E54E5FE93409}" dt="2026-05-04T15:17:16.530" v="956" actId="164"/>
          <ac:picMkLst>
            <pc:docMk/>
            <pc:sldMk cId="3951501895" sldId="259"/>
            <ac:picMk id="12" creationId="{D4890089-390B-8992-F872-624A6ABAAA56}"/>
          </ac:picMkLst>
        </pc:picChg>
        <pc:picChg chg="add mod">
          <ac:chgData name="Alex Barth" userId="bdc3418a-babc-4db6-8a86-6f25e235f631" providerId="ADAL" clId="{20E7CDE0-82F6-4179-B6DF-E54E5FE93409}" dt="2026-05-04T15:23:14.681" v="1096" actId="1076"/>
          <ac:picMkLst>
            <pc:docMk/>
            <pc:sldMk cId="3951501895" sldId="259"/>
            <ac:picMk id="14" creationId="{E4769D30-10B0-BF64-0D44-10BEBC91B40C}"/>
          </ac:picMkLst>
        </pc:picChg>
        <pc:picChg chg="add mod">
          <ac:chgData name="Alex Barth" userId="bdc3418a-babc-4db6-8a86-6f25e235f631" providerId="ADAL" clId="{20E7CDE0-82F6-4179-B6DF-E54E5FE93409}" dt="2026-05-04T15:23:18.100" v="1097" actId="1076"/>
          <ac:picMkLst>
            <pc:docMk/>
            <pc:sldMk cId="3951501895" sldId="259"/>
            <ac:picMk id="18" creationId="{21FE4BFE-0E0C-E8E9-C9ED-97EF0D3EB5D8}"/>
          </ac:picMkLst>
        </pc:picChg>
      </pc:sldChg>
      <pc:sldChg chg="addSp delSp modSp new mod">
        <pc:chgData name="Alex Barth" userId="bdc3418a-babc-4db6-8a86-6f25e235f631" providerId="ADAL" clId="{20E7CDE0-82F6-4179-B6DF-E54E5FE93409}" dt="2026-05-04T15:44:48.608" v="1996" actId="20577"/>
        <pc:sldMkLst>
          <pc:docMk/>
          <pc:sldMk cId="2857226069" sldId="260"/>
        </pc:sldMkLst>
        <pc:spChg chg="mod">
          <ac:chgData name="Alex Barth" userId="bdc3418a-babc-4db6-8a86-6f25e235f631" providerId="ADAL" clId="{20E7CDE0-82F6-4179-B6DF-E54E5FE93409}" dt="2026-04-29T14:42:27.146" v="353" actId="20577"/>
          <ac:spMkLst>
            <pc:docMk/>
            <pc:sldMk cId="2857226069" sldId="260"/>
            <ac:spMk id="2" creationId="{C17D0754-3291-3D50-7E40-0A555B761855}"/>
          </ac:spMkLst>
        </pc:spChg>
        <pc:spChg chg="add mod">
          <ac:chgData name="Alex Barth" userId="bdc3418a-babc-4db6-8a86-6f25e235f631" providerId="ADAL" clId="{20E7CDE0-82F6-4179-B6DF-E54E5FE93409}" dt="2026-05-04T15:44:48.608" v="1996" actId="20577"/>
          <ac:spMkLst>
            <pc:docMk/>
            <pc:sldMk cId="2857226069" sldId="260"/>
            <ac:spMk id="7" creationId="{68C295B2-5202-A50C-67EF-21D6259039EF}"/>
          </ac:spMkLst>
        </pc:spChg>
        <pc:spChg chg="add mod">
          <ac:chgData name="Alex Barth" userId="bdc3418a-babc-4db6-8a86-6f25e235f631" providerId="ADAL" clId="{20E7CDE0-82F6-4179-B6DF-E54E5FE93409}" dt="2026-05-04T15:44:32.004" v="1974" actId="1076"/>
          <ac:spMkLst>
            <pc:docMk/>
            <pc:sldMk cId="2857226069" sldId="260"/>
            <ac:spMk id="8" creationId="{6B34C51E-934C-ADD3-F65F-B5494CDC9BFB}"/>
          </ac:spMkLst>
        </pc:spChg>
        <pc:picChg chg="add mod">
          <ac:chgData name="Alex Barth" userId="bdc3418a-babc-4db6-8a86-6f25e235f631" providerId="ADAL" clId="{20E7CDE0-82F6-4179-B6DF-E54E5FE93409}" dt="2026-05-04T15:43:31.963" v="1972" actId="1076"/>
          <ac:picMkLst>
            <pc:docMk/>
            <pc:sldMk cId="2857226069" sldId="260"/>
            <ac:picMk id="5" creationId="{CBF3C429-CDC1-56CD-82A6-BF27F1E7269C}"/>
          </ac:picMkLst>
        </pc:picChg>
        <pc:picChg chg="add mod">
          <ac:chgData name="Alex Barth" userId="bdc3418a-babc-4db6-8a86-6f25e235f631" providerId="ADAL" clId="{20E7CDE0-82F6-4179-B6DF-E54E5FE93409}" dt="2026-05-04T15:43:27.260" v="1971" actId="1076"/>
          <ac:picMkLst>
            <pc:docMk/>
            <pc:sldMk cId="2857226069" sldId="260"/>
            <ac:picMk id="6" creationId="{23A809E6-8131-FB75-B71D-F61F46802BF9}"/>
          </ac:picMkLst>
        </pc:picChg>
      </pc:sldChg>
      <pc:sldChg chg="addSp delSp modSp new mod">
        <pc:chgData name="Alex Barth" userId="bdc3418a-babc-4db6-8a86-6f25e235f631" providerId="ADAL" clId="{20E7CDE0-82F6-4179-B6DF-E54E5FE93409}" dt="2026-05-04T15:54:21.679" v="2099" actId="14100"/>
        <pc:sldMkLst>
          <pc:docMk/>
          <pc:sldMk cId="1851283964" sldId="261"/>
        </pc:sldMkLst>
        <pc:spChg chg="mod">
          <ac:chgData name="Alex Barth" userId="bdc3418a-babc-4db6-8a86-6f25e235f631" providerId="ADAL" clId="{20E7CDE0-82F6-4179-B6DF-E54E5FE93409}" dt="2026-04-29T14:45:40.128" v="395" actId="20577"/>
          <ac:spMkLst>
            <pc:docMk/>
            <pc:sldMk cId="1851283964" sldId="261"/>
            <ac:spMk id="2" creationId="{5338683A-4579-9700-17F5-17CFB6D237A7}"/>
          </ac:spMkLst>
        </pc:spChg>
        <pc:spChg chg="mod">
          <ac:chgData name="Alex Barth" userId="bdc3418a-babc-4db6-8a86-6f25e235f631" providerId="ADAL" clId="{20E7CDE0-82F6-4179-B6DF-E54E5FE93409}" dt="2026-05-04T15:51:02.637" v="2034"/>
          <ac:spMkLst>
            <pc:docMk/>
            <pc:sldMk cId="1851283964" sldId="261"/>
            <ac:spMk id="8" creationId="{3491139A-6EE1-0F7C-769D-EC340C0E5FB9}"/>
          </ac:spMkLst>
        </pc:spChg>
        <pc:spChg chg="mod">
          <ac:chgData name="Alex Barth" userId="bdc3418a-babc-4db6-8a86-6f25e235f631" providerId="ADAL" clId="{20E7CDE0-82F6-4179-B6DF-E54E5FE93409}" dt="2026-05-04T15:52:10.979" v="2069" actId="20577"/>
          <ac:spMkLst>
            <pc:docMk/>
            <pc:sldMk cId="1851283964" sldId="261"/>
            <ac:spMk id="9" creationId="{B089FCC3-F33B-9231-636D-680EF3533E82}"/>
          </ac:spMkLst>
        </pc:spChg>
        <pc:spChg chg="mod">
          <ac:chgData name="Alex Barth" userId="bdc3418a-babc-4db6-8a86-6f25e235f631" providerId="ADAL" clId="{20E7CDE0-82F6-4179-B6DF-E54E5FE93409}" dt="2026-05-04T15:51:02.637" v="2034"/>
          <ac:spMkLst>
            <pc:docMk/>
            <pc:sldMk cId="1851283964" sldId="261"/>
            <ac:spMk id="10" creationId="{D7FC03BC-4F02-79A4-9F05-AFE6AE26CD26}"/>
          </ac:spMkLst>
        </pc:spChg>
        <pc:spChg chg="mod">
          <ac:chgData name="Alex Barth" userId="bdc3418a-babc-4db6-8a86-6f25e235f631" providerId="ADAL" clId="{20E7CDE0-82F6-4179-B6DF-E54E5FE93409}" dt="2026-05-04T15:51:02.637" v="2034"/>
          <ac:spMkLst>
            <pc:docMk/>
            <pc:sldMk cId="1851283964" sldId="261"/>
            <ac:spMk id="11" creationId="{1C4E7634-1619-1048-FE31-C3FEB9474010}"/>
          </ac:spMkLst>
        </pc:spChg>
        <pc:spChg chg="mod">
          <ac:chgData name="Alex Barth" userId="bdc3418a-babc-4db6-8a86-6f25e235f631" providerId="ADAL" clId="{20E7CDE0-82F6-4179-B6DF-E54E5FE93409}" dt="2026-05-04T15:51:02.637" v="2034"/>
          <ac:spMkLst>
            <pc:docMk/>
            <pc:sldMk cId="1851283964" sldId="261"/>
            <ac:spMk id="12" creationId="{AF6BDA2A-05EE-0829-F196-62995A30F01E}"/>
          </ac:spMkLst>
        </pc:spChg>
        <pc:spChg chg="mod">
          <ac:chgData name="Alex Barth" userId="bdc3418a-babc-4db6-8a86-6f25e235f631" providerId="ADAL" clId="{20E7CDE0-82F6-4179-B6DF-E54E5FE93409}" dt="2026-05-04T15:51:02.637" v="2034"/>
          <ac:spMkLst>
            <pc:docMk/>
            <pc:sldMk cId="1851283964" sldId="261"/>
            <ac:spMk id="13" creationId="{AC30519B-5B0F-921C-4E03-321072B74564}"/>
          </ac:spMkLst>
        </pc:spChg>
        <pc:spChg chg="add mod">
          <ac:chgData name="Alex Barth" userId="bdc3418a-babc-4db6-8a86-6f25e235f631" providerId="ADAL" clId="{20E7CDE0-82F6-4179-B6DF-E54E5FE93409}" dt="2026-05-04T15:52:30.416" v="2076" actId="1076"/>
          <ac:spMkLst>
            <pc:docMk/>
            <pc:sldMk cId="1851283964" sldId="261"/>
            <ac:spMk id="15" creationId="{7F2CFA5F-27D6-A732-28E1-E23FA18D22B5}"/>
          </ac:spMkLst>
        </pc:spChg>
        <pc:spChg chg="add mod">
          <ac:chgData name="Alex Barth" userId="bdc3418a-babc-4db6-8a86-6f25e235f631" providerId="ADAL" clId="{20E7CDE0-82F6-4179-B6DF-E54E5FE93409}" dt="2026-05-04T15:54:00.188" v="2093" actId="14100"/>
          <ac:spMkLst>
            <pc:docMk/>
            <pc:sldMk cId="1851283964" sldId="261"/>
            <ac:spMk id="16" creationId="{D02BFCC7-7796-BD00-85E6-63C8A614B74F}"/>
          </ac:spMkLst>
        </pc:spChg>
        <pc:grpChg chg="add mod">
          <ac:chgData name="Alex Barth" userId="bdc3418a-babc-4db6-8a86-6f25e235f631" providerId="ADAL" clId="{20E7CDE0-82F6-4179-B6DF-E54E5FE93409}" dt="2026-05-04T15:52:15.634" v="2070" actId="14100"/>
          <ac:grpSpMkLst>
            <pc:docMk/>
            <pc:sldMk cId="1851283964" sldId="261"/>
            <ac:grpSpMk id="7" creationId="{6ED11659-C83A-5E23-C44E-AE32181F534D}"/>
          </ac:grpSpMkLst>
        </pc:grpChg>
        <pc:picChg chg="add mod ord">
          <ac:chgData name="Alex Barth" userId="bdc3418a-babc-4db6-8a86-6f25e235f631" providerId="ADAL" clId="{20E7CDE0-82F6-4179-B6DF-E54E5FE93409}" dt="2026-05-04T15:53:27.507" v="2083" actId="1582"/>
          <ac:picMkLst>
            <pc:docMk/>
            <pc:sldMk cId="1851283964" sldId="261"/>
            <ac:picMk id="3" creationId="{501ECCAC-BA31-74D1-63B2-93064BEBD178}"/>
          </ac:picMkLst>
        </pc:picChg>
        <pc:picChg chg="add mod">
          <ac:chgData name="Alex Barth" userId="bdc3418a-babc-4db6-8a86-6f25e235f631" providerId="ADAL" clId="{20E7CDE0-82F6-4179-B6DF-E54E5FE93409}" dt="2026-05-04T15:53:52.555" v="2091" actId="1076"/>
          <ac:picMkLst>
            <pc:docMk/>
            <pc:sldMk cId="1851283964" sldId="261"/>
            <ac:picMk id="14" creationId="{8633222A-D447-FC5F-9392-8BC4821FC118}"/>
          </ac:picMkLst>
        </pc:picChg>
        <pc:cxnChg chg="add mod">
          <ac:chgData name="Alex Barth" userId="bdc3418a-babc-4db6-8a86-6f25e235f631" providerId="ADAL" clId="{20E7CDE0-82F6-4179-B6DF-E54E5FE93409}" dt="2026-05-04T15:54:15.253" v="2096" actId="13822"/>
          <ac:cxnSpMkLst>
            <pc:docMk/>
            <pc:sldMk cId="1851283964" sldId="261"/>
            <ac:cxnSpMk id="18" creationId="{B17461B2-8DF6-0854-C9DA-7F769285BCF2}"/>
          </ac:cxnSpMkLst>
        </pc:cxnChg>
        <pc:cxnChg chg="add mod">
          <ac:chgData name="Alex Barth" userId="bdc3418a-babc-4db6-8a86-6f25e235f631" providerId="ADAL" clId="{20E7CDE0-82F6-4179-B6DF-E54E5FE93409}" dt="2026-05-04T15:54:21.679" v="2099" actId="14100"/>
          <ac:cxnSpMkLst>
            <pc:docMk/>
            <pc:sldMk cId="1851283964" sldId="261"/>
            <ac:cxnSpMk id="19" creationId="{C568DBBA-1DEF-430A-3FC7-6FABE05086FC}"/>
          </ac:cxnSpMkLst>
        </pc:cxnChg>
      </pc:sldChg>
      <pc:sldChg chg="addSp delSp modSp new mod">
        <pc:chgData name="Alex Barth" userId="bdc3418a-babc-4db6-8a86-6f25e235f631" providerId="ADAL" clId="{20E7CDE0-82F6-4179-B6DF-E54E5FE93409}" dt="2026-05-05T21:18:33.441" v="4536" actId="20577"/>
        <pc:sldMkLst>
          <pc:docMk/>
          <pc:sldMk cId="2273590308" sldId="262"/>
        </pc:sldMkLst>
        <pc:spChg chg="mod">
          <ac:chgData name="Alex Barth" userId="bdc3418a-babc-4db6-8a86-6f25e235f631" providerId="ADAL" clId="{20E7CDE0-82F6-4179-B6DF-E54E5FE93409}" dt="2026-04-29T14:45:48.172" v="417" actId="20577"/>
          <ac:spMkLst>
            <pc:docMk/>
            <pc:sldMk cId="2273590308" sldId="262"/>
            <ac:spMk id="2" creationId="{682835C7-72E1-5296-F7EB-2BD77B446EF3}"/>
          </ac:spMkLst>
        </pc:spChg>
        <pc:spChg chg="add mod">
          <ac:chgData name="Alex Barth" userId="bdc3418a-babc-4db6-8a86-6f25e235f631" providerId="ADAL" clId="{20E7CDE0-82F6-4179-B6DF-E54E5FE93409}" dt="2026-05-05T21:18:33.441" v="4536" actId="20577"/>
          <ac:spMkLst>
            <pc:docMk/>
            <pc:sldMk cId="2273590308" sldId="262"/>
            <ac:spMk id="11" creationId="{D8F112F7-B462-5156-A197-F8B478952AE3}"/>
          </ac:spMkLst>
        </pc:spChg>
        <pc:grpChg chg="add mod">
          <ac:chgData name="Alex Barth" userId="bdc3418a-babc-4db6-8a86-6f25e235f631" providerId="ADAL" clId="{20E7CDE0-82F6-4179-B6DF-E54E5FE93409}" dt="2026-05-04T16:04:45.413" v="2295" actId="1076"/>
          <ac:grpSpMkLst>
            <pc:docMk/>
            <pc:sldMk cId="2273590308" sldId="262"/>
            <ac:grpSpMk id="8" creationId="{C2F08DCA-E4D1-2D9A-9F5C-5B68860DAF14}"/>
          </ac:grpSpMkLst>
        </pc:grpChg>
        <pc:picChg chg="add mod">
          <ac:chgData name="Alex Barth" userId="bdc3418a-babc-4db6-8a86-6f25e235f631" providerId="ADAL" clId="{20E7CDE0-82F6-4179-B6DF-E54E5FE93409}" dt="2026-05-04T16:04:39.394" v="2293" actId="1076"/>
          <ac:picMkLst>
            <pc:docMk/>
            <pc:sldMk cId="2273590308" sldId="262"/>
            <ac:picMk id="5" creationId="{8D51DD73-B89E-1781-9534-3C26C3A7F397}"/>
          </ac:picMkLst>
        </pc:picChg>
        <pc:picChg chg="add mod">
          <ac:chgData name="Alex Barth" userId="bdc3418a-babc-4db6-8a86-6f25e235f631" providerId="ADAL" clId="{20E7CDE0-82F6-4179-B6DF-E54E5FE93409}" dt="2026-05-04T16:02:27.162" v="2263" actId="14100"/>
          <ac:picMkLst>
            <pc:docMk/>
            <pc:sldMk cId="2273590308" sldId="262"/>
            <ac:picMk id="6" creationId="{33039603-AC4E-A6EE-9D7B-64A5EA5868C8}"/>
          </ac:picMkLst>
        </pc:picChg>
        <pc:picChg chg="add mod">
          <ac:chgData name="Alex Barth" userId="bdc3418a-babc-4db6-8a86-6f25e235f631" providerId="ADAL" clId="{20E7CDE0-82F6-4179-B6DF-E54E5FE93409}" dt="2026-05-04T16:02:27.162" v="2263" actId="14100"/>
          <ac:picMkLst>
            <pc:docMk/>
            <pc:sldMk cId="2273590308" sldId="262"/>
            <ac:picMk id="7" creationId="{ABD120A5-2F02-A6A9-6A75-27F2E8EE6B85}"/>
          </ac:picMkLst>
        </pc:picChg>
        <pc:picChg chg="mod">
          <ac:chgData name="Alex Barth" userId="bdc3418a-babc-4db6-8a86-6f25e235f631" providerId="ADAL" clId="{20E7CDE0-82F6-4179-B6DF-E54E5FE93409}" dt="2026-05-04T16:02:42.985" v="2264"/>
          <ac:picMkLst>
            <pc:docMk/>
            <pc:sldMk cId="2273590308" sldId="262"/>
            <ac:picMk id="9" creationId="{AA737F73-21AE-3A44-4E3F-4969FCCBB91B}"/>
          </ac:picMkLst>
        </pc:picChg>
        <pc:picChg chg="mod">
          <ac:chgData name="Alex Barth" userId="bdc3418a-babc-4db6-8a86-6f25e235f631" providerId="ADAL" clId="{20E7CDE0-82F6-4179-B6DF-E54E5FE93409}" dt="2026-05-04T16:02:42.985" v="2264"/>
          <ac:picMkLst>
            <pc:docMk/>
            <pc:sldMk cId="2273590308" sldId="262"/>
            <ac:picMk id="10" creationId="{E0E41B32-7530-7568-AC37-1B670905553C}"/>
          </ac:picMkLst>
        </pc:picChg>
      </pc:sldChg>
      <pc:sldChg chg="addSp delSp modSp new mod">
        <pc:chgData name="Alex Barth" userId="bdc3418a-babc-4db6-8a86-6f25e235f631" providerId="ADAL" clId="{20E7CDE0-82F6-4179-B6DF-E54E5FE93409}" dt="2026-05-04T16:29:02.498" v="2911" actId="20577"/>
        <pc:sldMkLst>
          <pc:docMk/>
          <pc:sldMk cId="1099499513" sldId="263"/>
        </pc:sldMkLst>
        <pc:spChg chg="mod">
          <ac:chgData name="Alex Barth" userId="bdc3418a-babc-4db6-8a86-6f25e235f631" providerId="ADAL" clId="{20E7CDE0-82F6-4179-B6DF-E54E5FE93409}" dt="2026-04-29T14:53:36.190" v="466" actId="20577"/>
          <ac:spMkLst>
            <pc:docMk/>
            <pc:sldMk cId="1099499513" sldId="263"/>
            <ac:spMk id="2" creationId="{194DB7BD-FAA2-47F4-AACE-39DD4062F686}"/>
          </ac:spMkLst>
        </pc:spChg>
        <pc:spChg chg="mod">
          <ac:chgData name="Alex Barth" userId="bdc3418a-babc-4db6-8a86-6f25e235f631" providerId="ADAL" clId="{20E7CDE0-82F6-4179-B6DF-E54E5FE93409}" dt="2026-05-04T16:26:48.872" v="2810" actId="20577"/>
          <ac:spMkLst>
            <pc:docMk/>
            <pc:sldMk cId="1099499513" sldId="263"/>
            <ac:spMk id="3" creationId="{EAFFC7B1-ECE6-FC03-81E7-A7C36C3183AF}"/>
          </ac:spMkLst>
        </pc:spChg>
        <pc:spChg chg="add mod">
          <ac:chgData name="Alex Barth" userId="bdc3418a-babc-4db6-8a86-6f25e235f631" providerId="ADAL" clId="{20E7CDE0-82F6-4179-B6DF-E54E5FE93409}" dt="2026-05-04T16:29:02.498" v="2911" actId="20577"/>
          <ac:spMkLst>
            <pc:docMk/>
            <pc:sldMk cId="1099499513" sldId="263"/>
            <ac:spMk id="8" creationId="{E06D219C-F72D-9F6A-584E-722155EF91D0}"/>
          </ac:spMkLst>
        </pc:spChg>
        <pc:picChg chg="add mod">
          <ac:chgData name="Alex Barth" userId="bdc3418a-babc-4db6-8a86-6f25e235f631" providerId="ADAL" clId="{20E7CDE0-82F6-4179-B6DF-E54E5FE93409}" dt="2026-05-04T16:28:32.828" v="2902" actId="1076"/>
          <ac:picMkLst>
            <pc:docMk/>
            <pc:sldMk cId="1099499513" sldId="263"/>
            <ac:picMk id="9" creationId="{37A3C082-B3C5-B9CC-F671-6E371795DF06}"/>
          </ac:picMkLst>
        </pc:picChg>
        <pc:picChg chg="add mod">
          <ac:chgData name="Alex Barth" userId="bdc3418a-babc-4db6-8a86-6f25e235f631" providerId="ADAL" clId="{20E7CDE0-82F6-4179-B6DF-E54E5FE93409}" dt="2026-05-04T16:28:35.839" v="2903" actId="1076"/>
          <ac:picMkLst>
            <pc:docMk/>
            <pc:sldMk cId="1099499513" sldId="263"/>
            <ac:picMk id="10" creationId="{81CCB823-3D63-EE79-9D4C-4EC52612BEED}"/>
          </ac:picMkLst>
        </pc:picChg>
        <pc:picChg chg="add mod">
          <ac:chgData name="Alex Barth" userId="bdc3418a-babc-4db6-8a86-6f25e235f631" providerId="ADAL" clId="{20E7CDE0-82F6-4179-B6DF-E54E5FE93409}" dt="2026-05-04T16:28:50.494" v="2910" actId="1076"/>
          <ac:picMkLst>
            <pc:docMk/>
            <pc:sldMk cId="1099499513" sldId="263"/>
            <ac:picMk id="11" creationId="{D6AA6CF5-98C7-7CAA-83FD-DF255C34690E}"/>
          </ac:picMkLst>
        </pc:picChg>
        <pc:picChg chg="add mod">
          <ac:chgData name="Alex Barth" userId="bdc3418a-babc-4db6-8a86-6f25e235f631" providerId="ADAL" clId="{20E7CDE0-82F6-4179-B6DF-E54E5FE93409}" dt="2026-05-04T16:27:13.055" v="2813" actId="1076"/>
          <ac:picMkLst>
            <pc:docMk/>
            <pc:sldMk cId="1099499513" sldId="263"/>
            <ac:picMk id="3074" creationId="{326A64D4-BD8B-5B01-23EE-677D8003D4DD}"/>
          </ac:picMkLst>
        </pc:picChg>
      </pc:sldChg>
      <pc:sldChg chg="addSp delSp modSp new mod">
        <pc:chgData name="Alex Barth" userId="bdc3418a-babc-4db6-8a86-6f25e235f631" providerId="ADAL" clId="{20E7CDE0-82F6-4179-B6DF-E54E5FE93409}" dt="2026-05-12T20:02:07.399" v="6764" actId="1076"/>
        <pc:sldMkLst>
          <pc:docMk/>
          <pc:sldMk cId="2346150237" sldId="264"/>
        </pc:sldMkLst>
        <pc:spChg chg="mod">
          <ac:chgData name="Alex Barth" userId="bdc3418a-babc-4db6-8a86-6f25e235f631" providerId="ADAL" clId="{20E7CDE0-82F6-4179-B6DF-E54E5FE93409}" dt="2026-05-11T21:39:19.763" v="4596" actId="20577"/>
          <ac:spMkLst>
            <pc:docMk/>
            <pc:sldMk cId="2346150237" sldId="264"/>
            <ac:spMk id="2" creationId="{811D1251-8FF9-3F77-AAB7-0ED6DB7A3011}"/>
          </ac:spMkLst>
        </pc:spChg>
        <pc:spChg chg="add mod">
          <ac:chgData name="Alex Barth" userId="bdc3418a-babc-4db6-8a86-6f25e235f631" providerId="ADAL" clId="{20E7CDE0-82F6-4179-B6DF-E54E5FE93409}" dt="2026-05-12T19:55:41.276" v="6750" actId="1076"/>
          <ac:spMkLst>
            <pc:docMk/>
            <pc:sldMk cId="2346150237" sldId="264"/>
            <ac:spMk id="5" creationId="{B524AC20-C507-BD84-45A0-41C6F9D927B0}"/>
          </ac:spMkLst>
        </pc:spChg>
        <pc:spChg chg="add mod">
          <ac:chgData name="Alex Barth" userId="bdc3418a-babc-4db6-8a86-6f25e235f631" providerId="ADAL" clId="{20E7CDE0-82F6-4179-B6DF-E54E5FE93409}" dt="2026-05-12T20:02:07.399" v="6764" actId="1076"/>
          <ac:spMkLst>
            <pc:docMk/>
            <pc:sldMk cId="2346150237" sldId="264"/>
            <ac:spMk id="8" creationId="{586C7805-79E5-485C-7FE5-3D1D92FD839E}"/>
          </ac:spMkLst>
        </pc:spChg>
        <pc:spChg chg="add mod">
          <ac:chgData name="Alex Barth" userId="bdc3418a-babc-4db6-8a86-6f25e235f631" providerId="ADAL" clId="{20E7CDE0-82F6-4179-B6DF-E54E5FE93409}" dt="2026-05-12T19:55:48.182" v="6751" actId="1076"/>
          <ac:spMkLst>
            <pc:docMk/>
            <pc:sldMk cId="2346150237" sldId="264"/>
            <ac:spMk id="20" creationId="{A7B8FD3B-B69C-DAA8-5C9E-19940282AAF7}"/>
          </ac:spMkLst>
        </pc:spChg>
        <pc:picChg chg="add mod">
          <ac:chgData name="Alex Barth" userId="bdc3418a-babc-4db6-8a86-6f25e235f631" providerId="ADAL" clId="{20E7CDE0-82F6-4179-B6DF-E54E5FE93409}" dt="2026-05-12T20:02:07.399" v="6764" actId="1076"/>
          <ac:picMkLst>
            <pc:docMk/>
            <pc:sldMk cId="2346150237" sldId="264"/>
            <ac:picMk id="3" creationId="{520B2786-DEDC-B2CD-F820-168E797F52FB}"/>
          </ac:picMkLst>
        </pc:picChg>
        <pc:picChg chg="add mod">
          <ac:chgData name="Alex Barth" userId="bdc3418a-babc-4db6-8a86-6f25e235f631" providerId="ADAL" clId="{20E7CDE0-82F6-4179-B6DF-E54E5FE93409}" dt="2026-05-12T19:55:48.182" v="6751" actId="1076"/>
          <ac:picMkLst>
            <pc:docMk/>
            <pc:sldMk cId="2346150237" sldId="264"/>
            <ac:picMk id="6" creationId="{821F9BEB-C558-0393-872D-76A7218BF17B}"/>
          </ac:picMkLst>
        </pc:picChg>
        <pc:picChg chg="add mod">
          <ac:chgData name="Alex Barth" userId="bdc3418a-babc-4db6-8a86-6f25e235f631" providerId="ADAL" clId="{20E7CDE0-82F6-4179-B6DF-E54E5FE93409}" dt="2026-05-12T19:55:37.214" v="6746" actId="1076"/>
          <ac:picMkLst>
            <pc:docMk/>
            <pc:sldMk cId="2346150237" sldId="264"/>
            <ac:picMk id="7" creationId="{B50301CC-0E6E-B067-F172-728E82C39520}"/>
          </ac:picMkLst>
        </pc:picChg>
        <pc:picChg chg="add mod">
          <ac:chgData name="Alex Barth" userId="bdc3418a-babc-4db6-8a86-6f25e235f631" providerId="ADAL" clId="{20E7CDE0-82F6-4179-B6DF-E54E5FE93409}" dt="2026-05-12T19:56:17.322" v="6758" actId="1076"/>
          <ac:picMkLst>
            <pc:docMk/>
            <pc:sldMk cId="2346150237" sldId="264"/>
            <ac:picMk id="13" creationId="{A8B970D9-D793-A5DF-3065-7C5F813B9199}"/>
          </ac:picMkLst>
        </pc:picChg>
        <pc:picChg chg="add mod modCrop">
          <ac:chgData name="Alex Barth" userId="bdc3418a-babc-4db6-8a86-6f25e235f631" providerId="ADAL" clId="{20E7CDE0-82F6-4179-B6DF-E54E5FE93409}" dt="2026-05-12T19:56:10.803" v="6756" actId="1076"/>
          <ac:picMkLst>
            <pc:docMk/>
            <pc:sldMk cId="2346150237" sldId="264"/>
            <ac:picMk id="18" creationId="{07BEFE5A-46DB-CD3C-5712-7235617C545E}"/>
          </ac:picMkLst>
        </pc:picChg>
        <pc:picChg chg="add mod">
          <ac:chgData name="Alex Barth" userId="bdc3418a-babc-4db6-8a86-6f25e235f631" providerId="ADAL" clId="{20E7CDE0-82F6-4179-B6DF-E54E5FE93409}" dt="2026-05-12T20:01:06.544" v="6760" actId="1076"/>
          <ac:picMkLst>
            <pc:docMk/>
            <pc:sldMk cId="2346150237" sldId="264"/>
            <ac:picMk id="4098" creationId="{A1626D6C-D59B-E8D6-AE59-69F9095ADC09}"/>
          </ac:picMkLst>
        </pc:picChg>
        <pc:picChg chg="add mod">
          <ac:chgData name="Alex Barth" userId="bdc3418a-babc-4db6-8a86-6f25e235f631" providerId="ADAL" clId="{20E7CDE0-82F6-4179-B6DF-E54E5FE93409}" dt="2026-05-12T19:56:14.756" v="6757" actId="1076"/>
          <ac:picMkLst>
            <pc:docMk/>
            <pc:sldMk cId="2346150237" sldId="264"/>
            <ac:picMk id="4102" creationId="{2C06F625-6946-9E36-04D2-EEF192018D39}"/>
          </ac:picMkLst>
        </pc:picChg>
      </pc:sldChg>
      <pc:sldChg chg="addSp delSp modSp new mod">
        <pc:chgData name="Alex Barth" userId="bdc3418a-babc-4db6-8a86-6f25e235f631" providerId="ADAL" clId="{20E7CDE0-82F6-4179-B6DF-E54E5FE93409}" dt="2026-05-12T19:55:20.964" v="6742" actId="1076"/>
        <pc:sldMkLst>
          <pc:docMk/>
          <pc:sldMk cId="664683967" sldId="265"/>
        </pc:sldMkLst>
        <pc:spChg chg="mod">
          <ac:chgData name="Alex Barth" userId="bdc3418a-babc-4db6-8a86-6f25e235f631" providerId="ADAL" clId="{20E7CDE0-82F6-4179-B6DF-E54E5FE93409}" dt="2026-04-29T14:55:40.434" v="629" actId="20577"/>
          <ac:spMkLst>
            <pc:docMk/>
            <pc:sldMk cId="664683967" sldId="265"/>
            <ac:spMk id="2" creationId="{5D56630C-9965-2ED9-8521-29E41451B54A}"/>
          </ac:spMkLst>
        </pc:spChg>
        <pc:spChg chg="add mod">
          <ac:chgData name="Alex Barth" userId="bdc3418a-babc-4db6-8a86-6f25e235f631" providerId="ADAL" clId="{20E7CDE0-82F6-4179-B6DF-E54E5FE93409}" dt="2026-05-12T19:52:21.476" v="6712" actId="20577"/>
          <ac:spMkLst>
            <pc:docMk/>
            <pc:sldMk cId="664683967" sldId="265"/>
            <ac:spMk id="7" creationId="{0F437DF2-9F6E-8394-9C6A-6776B0186115}"/>
          </ac:spMkLst>
        </pc:spChg>
        <pc:spChg chg="add mod">
          <ac:chgData name="Alex Barth" userId="bdc3418a-babc-4db6-8a86-6f25e235f631" providerId="ADAL" clId="{20E7CDE0-82F6-4179-B6DF-E54E5FE93409}" dt="2026-05-12T19:52:06.907" v="6703" actId="14100"/>
          <ac:spMkLst>
            <pc:docMk/>
            <pc:sldMk cId="664683967" sldId="265"/>
            <ac:spMk id="9" creationId="{1C490849-1F5C-2B94-2B88-174DFD3491FC}"/>
          </ac:spMkLst>
        </pc:spChg>
        <pc:spChg chg="add mod">
          <ac:chgData name="Alex Barth" userId="bdc3418a-babc-4db6-8a86-6f25e235f631" providerId="ADAL" clId="{20E7CDE0-82F6-4179-B6DF-E54E5FE93409}" dt="2026-05-12T19:52:12.274" v="6704" actId="1076"/>
          <ac:spMkLst>
            <pc:docMk/>
            <pc:sldMk cId="664683967" sldId="265"/>
            <ac:spMk id="10" creationId="{EB3B8B1C-F041-715E-693B-D8057810414B}"/>
          </ac:spMkLst>
        </pc:spChg>
        <pc:spChg chg="add mod">
          <ac:chgData name="Alex Barth" userId="bdc3418a-babc-4db6-8a86-6f25e235f631" providerId="ADAL" clId="{20E7CDE0-82F6-4179-B6DF-E54E5FE93409}" dt="2026-05-12T19:53:08.411" v="6725" actId="164"/>
          <ac:spMkLst>
            <pc:docMk/>
            <pc:sldMk cId="664683967" sldId="265"/>
            <ac:spMk id="14" creationId="{83C12E09-9DBE-ACC9-9D97-D38F1D03F25E}"/>
          </ac:spMkLst>
        </pc:spChg>
        <pc:grpChg chg="add mod">
          <ac:chgData name="Alex Barth" userId="bdc3418a-babc-4db6-8a86-6f25e235f631" providerId="ADAL" clId="{20E7CDE0-82F6-4179-B6DF-E54E5FE93409}" dt="2026-05-12T19:54:28.347" v="6740" actId="14100"/>
          <ac:grpSpMkLst>
            <pc:docMk/>
            <pc:sldMk cId="664683967" sldId="265"/>
            <ac:grpSpMk id="3" creationId="{C8CF6158-CE7D-68D3-0305-C905C876FD05}"/>
          </ac:grpSpMkLst>
        </pc:grpChg>
        <pc:picChg chg="add del mod">
          <ac:chgData name="Alex Barth" userId="bdc3418a-babc-4db6-8a86-6f25e235f631" providerId="ADAL" clId="{20E7CDE0-82F6-4179-B6DF-E54E5FE93409}" dt="2026-05-12T19:54:16.258" v="6737" actId="478"/>
          <ac:picMkLst>
            <pc:docMk/>
            <pc:sldMk cId="664683967" sldId="265"/>
            <ac:picMk id="5" creationId="{D20F25DA-0ECE-65C9-171A-007F3A68AB00}"/>
          </ac:picMkLst>
        </pc:picChg>
        <pc:picChg chg="add mod">
          <ac:chgData name="Alex Barth" userId="bdc3418a-babc-4db6-8a86-6f25e235f631" providerId="ADAL" clId="{20E7CDE0-82F6-4179-B6DF-E54E5FE93409}" dt="2026-05-12T19:54:24.466" v="6739" actId="1076"/>
          <ac:picMkLst>
            <pc:docMk/>
            <pc:sldMk cId="664683967" sldId="265"/>
            <ac:picMk id="6" creationId="{F6ABC4D1-2CBC-1834-8212-92AD122C8710}"/>
          </ac:picMkLst>
        </pc:picChg>
        <pc:picChg chg="add mod">
          <ac:chgData name="Alex Barth" userId="bdc3418a-babc-4db6-8a86-6f25e235f631" providerId="ADAL" clId="{20E7CDE0-82F6-4179-B6DF-E54E5FE93409}" dt="2026-05-12T19:53:08.411" v="6725" actId="164"/>
          <ac:picMkLst>
            <pc:docMk/>
            <pc:sldMk cId="664683967" sldId="265"/>
            <ac:picMk id="8" creationId="{1281667A-BD29-A704-B7FB-C8B5892C05E1}"/>
          </ac:picMkLst>
        </pc:picChg>
        <pc:picChg chg="add mod">
          <ac:chgData name="Alex Barth" userId="bdc3418a-babc-4db6-8a86-6f25e235f631" providerId="ADAL" clId="{20E7CDE0-82F6-4179-B6DF-E54E5FE93409}" dt="2026-05-12T19:55:20.964" v="6742" actId="1076"/>
          <ac:picMkLst>
            <pc:docMk/>
            <pc:sldMk cId="664683967" sldId="265"/>
            <ac:picMk id="13" creationId="{33CC1D04-7422-DCD2-BBA0-960D48874883}"/>
          </ac:picMkLst>
        </pc:picChg>
      </pc:sldChg>
      <pc:sldChg chg="addSp delSp modSp new mod">
        <pc:chgData name="Alex Barth" userId="bdc3418a-babc-4db6-8a86-6f25e235f631" providerId="ADAL" clId="{20E7CDE0-82F6-4179-B6DF-E54E5FE93409}" dt="2026-05-12T19:37:19.328" v="6654" actId="14100"/>
        <pc:sldMkLst>
          <pc:docMk/>
          <pc:sldMk cId="137519101" sldId="266"/>
        </pc:sldMkLst>
        <pc:spChg chg="mod">
          <ac:chgData name="Alex Barth" userId="bdc3418a-babc-4db6-8a86-6f25e235f631" providerId="ADAL" clId="{20E7CDE0-82F6-4179-B6DF-E54E5FE93409}" dt="2026-05-04T15:34:41.387" v="1779" actId="2085"/>
          <ac:spMkLst>
            <pc:docMk/>
            <pc:sldMk cId="137519101" sldId="266"/>
            <ac:spMk id="10" creationId="{CB4D7DC6-1A91-7081-3D3A-BE7309DADBFC}"/>
          </ac:spMkLst>
        </pc:spChg>
        <pc:spChg chg="add mod ord">
          <ac:chgData name="Alex Barth" userId="bdc3418a-babc-4db6-8a86-6f25e235f631" providerId="ADAL" clId="{20E7CDE0-82F6-4179-B6DF-E54E5FE93409}" dt="2026-05-04T15:37:42.974" v="1852" actId="1076"/>
          <ac:spMkLst>
            <pc:docMk/>
            <pc:sldMk cId="137519101" sldId="266"/>
            <ac:spMk id="13" creationId="{030258F6-FDDC-9C26-A982-7C39E8263589}"/>
          </ac:spMkLst>
        </pc:spChg>
        <pc:spChg chg="add mod ord">
          <ac:chgData name="Alex Barth" userId="bdc3418a-babc-4db6-8a86-6f25e235f631" providerId="ADAL" clId="{20E7CDE0-82F6-4179-B6DF-E54E5FE93409}" dt="2026-05-04T15:35:34.540" v="1788" actId="1076"/>
          <ac:spMkLst>
            <pc:docMk/>
            <pc:sldMk cId="137519101" sldId="266"/>
            <ac:spMk id="14" creationId="{AD115F3F-F3C0-F680-82DF-3BF6895717C5}"/>
          </ac:spMkLst>
        </pc:spChg>
        <pc:spChg chg="add mod ord">
          <ac:chgData name="Alex Barth" userId="bdc3418a-babc-4db6-8a86-6f25e235f631" providerId="ADAL" clId="{20E7CDE0-82F6-4179-B6DF-E54E5FE93409}" dt="2026-05-04T15:34:56.828" v="1781" actId="1076"/>
          <ac:spMkLst>
            <pc:docMk/>
            <pc:sldMk cId="137519101" sldId="266"/>
            <ac:spMk id="15" creationId="{8618AC0F-B9F0-466E-AAA8-33B3B78B671A}"/>
          </ac:spMkLst>
        </pc:spChg>
        <pc:spChg chg="add mod ord">
          <ac:chgData name="Alex Barth" userId="bdc3418a-babc-4db6-8a86-6f25e235f631" providerId="ADAL" clId="{20E7CDE0-82F6-4179-B6DF-E54E5FE93409}" dt="2026-05-04T15:37:42.974" v="1852" actId="1076"/>
          <ac:spMkLst>
            <pc:docMk/>
            <pc:sldMk cId="137519101" sldId="266"/>
            <ac:spMk id="16" creationId="{5CB2CA21-29FF-BC24-8F76-61F68C43105A}"/>
          </ac:spMkLst>
        </pc:spChg>
        <pc:grpChg chg="add mod">
          <ac:chgData name="Alex Barth" userId="bdc3418a-babc-4db6-8a86-6f25e235f631" providerId="ADAL" clId="{20E7CDE0-82F6-4179-B6DF-E54E5FE93409}" dt="2026-05-04T15:35:34.540" v="1788" actId="1076"/>
          <ac:grpSpMkLst>
            <pc:docMk/>
            <pc:sldMk cId="137519101" sldId="266"/>
            <ac:grpSpMk id="6" creationId="{AE42A7E4-6322-0240-8FEC-13A54E239758}"/>
          </ac:grpSpMkLst>
        </pc:grpChg>
        <pc:grpChg chg="mod">
          <ac:chgData name="Alex Barth" userId="bdc3418a-babc-4db6-8a86-6f25e235f631" providerId="ADAL" clId="{20E7CDE0-82F6-4179-B6DF-E54E5FE93409}" dt="2026-05-04T15:33:20.916" v="1758"/>
          <ac:grpSpMkLst>
            <pc:docMk/>
            <pc:sldMk cId="137519101" sldId="266"/>
            <ac:grpSpMk id="7" creationId="{2ED40E3D-EE47-081C-4C9B-03EBF58A6ABE}"/>
          </ac:grpSpMkLst>
        </pc:grpChg>
        <pc:picChg chg="add mod">
          <ac:chgData name="Alex Barth" userId="bdc3418a-babc-4db6-8a86-6f25e235f631" providerId="ADAL" clId="{20E7CDE0-82F6-4179-B6DF-E54E5FE93409}" dt="2026-05-04T15:37:42.974" v="1852" actId="1076"/>
          <ac:picMkLst>
            <pc:docMk/>
            <pc:sldMk cId="137519101" sldId="266"/>
            <ac:picMk id="5" creationId="{DEADFE37-256B-728C-FF73-36C537FE0145}"/>
          </ac:picMkLst>
        </pc:picChg>
        <pc:picChg chg="mod">
          <ac:chgData name="Alex Barth" userId="bdc3418a-babc-4db6-8a86-6f25e235f631" providerId="ADAL" clId="{20E7CDE0-82F6-4179-B6DF-E54E5FE93409}" dt="2026-05-04T15:33:20.916" v="1758"/>
          <ac:picMkLst>
            <pc:docMk/>
            <pc:sldMk cId="137519101" sldId="266"/>
            <ac:picMk id="8" creationId="{46ABC31F-D2B6-F5F3-C7E6-FAB1D08D611C}"/>
          </ac:picMkLst>
        </pc:picChg>
        <pc:picChg chg="mod">
          <ac:chgData name="Alex Barth" userId="bdc3418a-babc-4db6-8a86-6f25e235f631" providerId="ADAL" clId="{20E7CDE0-82F6-4179-B6DF-E54E5FE93409}" dt="2026-05-04T15:33:20.916" v="1758"/>
          <ac:picMkLst>
            <pc:docMk/>
            <pc:sldMk cId="137519101" sldId="266"/>
            <ac:picMk id="9" creationId="{6D4D5BD5-4490-F629-4C28-C01B01B7B8B6}"/>
          </ac:picMkLst>
        </pc:picChg>
        <pc:picChg chg="add mod">
          <ac:chgData name="Alex Barth" userId="bdc3418a-babc-4db6-8a86-6f25e235f631" providerId="ADAL" clId="{20E7CDE0-82F6-4179-B6DF-E54E5FE93409}" dt="2026-05-04T15:34:56.828" v="1781" actId="1076"/>
          <ac:picMkLst>
            <pc:docMk/>
            <pc:sldMk cId="137519101" sldId="266"/>
            <ac:picMk id="11" creationId="{0BE6040C-04E8-674C-B9ED-2C2285CB8D7C}"/>
          </ac:picMkLst>
        </pc:picChg>
        <pc:picChg chg="add mod">
          <ac:chgData name="Alex Barth" userId="bdc3418a-babc-4db6-8a86-6f25e235f631" providerId="ADAL" clId="{20E7CDE0-82F6-4179-B6DF-E54E5FE93409}" dt="2026-05-04T15:37:42.974" v="1852" actId="1076"/>
          <ac:picMkLst>
            <pc:docMk/>
            <pc:sldMk cId="137519101" sldId="266"/>
            <ac:picMk id="12" creationId="{A0AFCCE7-C19A-10EB-B60D-B62E4276ECD8}"/>
          </ac:picMkLst>
        </pc:picChg>
        <pc:cxnChg chg="add mod">
          <ac:chgData name="Alex Barth" userId="bdc3418a-babc-4db6-8a86-6f25e235f631" providerId="ADAL" clId="{20E7CDE0-82F6-4179-B6DF-E54E5FE93409}" dt="2026-05-12T19:37:19.328" v="6654" actId="14100"/>
          <ac:cxnSpMkLst>
            <pc:docMk/>
            <pc:sldMk cId="137519101" sldId="266"/>
            <ac:cxnSpMk id="2" creationId="{AD12083E-A819-E515-E587-8BD93DC2DF81}"/>
          </ac:cxnSpMkLst>
        </pc:cxnChg>
        <pc:cxnChg chg="add mod">
          <ac:chgData name="Alex Barth" userId="bdc3418a-babc-4db6-8a86-6f25e235f631" providerId="ADAL" clId="{20E7CDE0-82F6-4179-B6DF-E54E5FE93409}" dt="2026-05-04T15:41:34.605" v="1945" actId="1582"/>
          <ac:cxnSpMkLst>
            <pc:docMk/>
            <pc:sldMk cId="137519101" sldId="266"/>
            <ac:cxnSpMk id="49" creationId="{039B81B5-9712-502E-3BC1-AD8F101865B4}"/>
          </ac:cxnSpMkLst>
        </pc:cxnChg>
        <pc:cxnChg chg="add mod">
          <ac:chgData name="Alex Barth" userId="bdc3418a-babc-4db6-8a86-6f25e235f631" providerId="ADAL" clId="{20E7CDE0-82F6-4179-B6DF-E54E5FE93409}" dt="2026-05-04T15:41:42.732" v="1949" actId="14100"/>
          <ac:cxnSpMkLst>
            <pc:docMk/>
            <pc:sldMk cId="137519101" sldId="266"/>
            <ac:cxnSpMk id="50" creationId="{8E9D2076-83BF-EFB9-BE12-85270FD8DE78}"/>
          </ac:cxnSpMkLst>
        </pc:cxnChg>
        <pc:cxnChg chg="add mod">
          <ac:chgData name="Alex Barth" userId="bdc3418a-babc-4db6-8a86-6f25e235f631" providerId="ADAL" clId="{20E7CDE0-82F6-4179-B6DF-E54E5FE93409}" dt="2026-05-04T15:41:48.491" v="1952" actId="14100"/>
          <ac:cxnSpMkLst>
            <pc:docMk/>
            <pc:sldMk cId="137519101" sldId="266"/>
            <ac:cxnSpMk id="53" creationId="{7E3DB5FC-BC8A-33EC-4B08-291615302EC3}"/>
          </ac:cxnSpMkLst>
        </pc:cxnChg>
        <pc:cxnChg chg="add mod">
          <ac:chgData name="Alex Barth" userId="bdc3418a-babc-4db6-8a86-6f25e235f631" providerId="ADAL" clId="{20E7CDE0-82F6-4179-B6DF-E54E5FE93409}" dt="2026-05-04T15:41:54.124" v="1955" actId="14100"/>
          <ac:cxnSpMkLst>
            <pc:docMk/>
            <pc:sldMk cId="137519101" sldId="266"/>
            <ac:cxnSpMk id="56" creationId="{F7D6FA87-BF46-1B3B-DD4F-D75C47DC677F}"/>
          </ac:cxnSpMkLst>
        </pc:cxnChg>
        <pc:cxnChg chg="add mod">
          <ac:chgData name="Alex Barth" userId="bdc3418a-babc-4db6-8a86-6f25e235f631" providerId="ADAL" clId="{20E7CDE0-82F6-4179-B6DF-E54E5FE93409}" dt="2026-05-04T15:42:01.201" v="1958" actId="14100"/>
          <ac:cxnSpMkLst>
            <pc:docMk/>
            <pc:sldMk cId="137519101" sldId="266"/>
            <ac:cxnSpMk id="59" creationId="{EB4A6F91-C4DC-1892-AFFB-2ED2DB127BB1}"/>
          </ac:cxnSpMkLst>
        </pc:cxnChg>
      </pc:sldChg>
      <pc:sldChg chg="addSp delSp modSp new mod modAnim">
        <pc:chgData name="Alex Barth" userId="bdc3418a-babc-4db6-8a86-6f25e235f631" providerId="ADAL" clId="{20E7CDE0-82F6-4179-B6DF-E54E5FE93409}" dt="2026-05-12T19:40:34.525" v="6666" actId="1035"/>
        <pc:sldMkLst>
          <pc:docMk/>
          <pc:sldMk cId="1403109735" sldId="267"/>
        </pc:sldMkLst>
        <pc:spChg chg="mod">
          <ac:chgData name="Alex Barth" userId="bdc3418a-babc-4db6-8a86-6f25e235f631" providerId="ADAL" clId="{20E7CDE0-82F6-4179-B6DF-E54E5FE93409}" dt="2026-05-04T15:54:41.750" v="2123" actId="5793"/>
          <ac:spMkLst>
            <pc:docMk/>
            <pc:sldMk cId="1403109735" sldId="267"/>
            <ac:spMk id="2" creationId="{3567FC3E-A267-A6C4-63BD-D030AC41A248}"/>
          </ac:spMkLst>
        </pc:spChg>
        <pc:spChg chg="add mod">
          <ac:chgData name="Alex Barth" userId="bdc3418a-babc-4db6-8a86-6f25e235f631" providerId="ADAL" clId="{20E7CDE0-82F6-4179-B6DF-E54E5FE93409}" dt="2026-05-04T15:58:02.272" v="2167" actId="1076"/>
          <ac:spMkLst>
            <pc:docMk/>
            <pc:sldMk cId="1403109735" sldId="267"/>
            <ac:spMk id="8" creationId="{5E2AF76B-1F7C-9A2C-0B06-F40BFA648315}"/>
          </ac:spMkLst>
        </pc:spChg>
        <pc:spChg chg="add mod">
          <ac:chgData name="Alex Barth" userId="bdc3418a-babc-4db6-8a86-6f25e235f631" providerId="ADAL" clId="{20E7CDE0-82F6-4179-B6DF-E54E5FE93409}" dt="2026-05-04T15:58:27.952" v="2187" actId="1076"/>
          <ac:spMkLst>
            <pc:docMk/>
            <pc:sldMk cId="1403109735" sldId="267"/>
            <ac:spMk id="13" creationId="{0950AEAF-ADD6-6008-2992-296AC6F9F987}"/>
          </ac:spMkLst>
        </pc:spChg>
        <pc:spChg chg="add mod">
          <ac:chgData name="Alex Barth" userId="bdc3418a-babc-4db6-8a86-6f25e235f631" providerId="ADAL" clId="{20E7CDE0-82F6-4179-B6DF-E54E5FE93409}" dt="2026-05-04T15:59:25.808" v="2198" actId="20577"/>
          <ac:spMkLst>
            <pc:docMk/>
            <pc:sldMk cId="1403109735" sldId="267"/>
            <ac:spMk id="15" creationId="{3D0A39B0-6797-2559-D133-117A26B165DE}"/>
          </ac:spMkLst>
        </pc:spChg>
        <pc:spChg chg="add mod">
          <ac:chgData name="Alex Barth" userId="bdc3418a-babc-4db6-8a86-6f25e235f631" providerId="ADAL" clId="{20E7CDE0-82F6-4179-B6DF-E54E5FE93409}" dt="2026-05-04T15:59:49.042" v="2201" actId="1076"/>
          <ac:spMkLst>
            <pc:docMk/>
            <pc:sldMk cId="1403109735" sldId="267"/>
            <ac:spMk id="16" creationId="{200C265D-2E09-693D-E8F2-3FC42749153C}"/>
          </ac:spMkLst>
        </pc:spChg>
        <pc:spChg chg="add mod">
          <ac:chgData name="Alex Barth" userId="bdc3418a-babc-4db6-8a86-6f25e235f631" providerId="ADAL" clId="{20E7CDE0-82F6-4179-B6DF-E54E5FE93409}" dt="2026-05-04T16:00:22.561" v="2250" actId="14100"/>
          <ac:spMkLst>
            <pc:docMk/>
            <pc:sldMk cId="1403109735" sldId="267"/>
            <ac:spMk id="19" creationId="{6D21963C-BECE-E882-0251-32ED7828DCCE}"/>
          </ac:spMkLst>
        </pc:spChg>
        <pc:grpChg chg="add mod">
          <ac:chgData name="Alex Barth" userId="bdc3418a-babc-4db6-8a86-6f25e235f631" providerId="ADAL" clId="{20E7CDE0-82F6-4179-B6DF-E54E5FE93409}" dt="2026-05-04T15:58:06.278" v="2169" actId="1076"/>
          <ac:grpSpMkLst>
            <pc:docMk/>
            <pc:sldMk cId="1403109735" sldId="267"/>
            <ac:grpSpMk id="12" creationId="{4AF7739D-6AFE-1417-DF09-E8DB803007BB}"/>
          </ac:grpSpMkLst>
        </pc:grpChg>
        <pc:picChg chg="add mod">
          <ac:chgData name="Alex Barth" userId="bdc3418a-babc-4db6-8a86-6f25e235f631" providerId="ADAL" clId="{20E7CDE0-82F6-4179-B6DF-E54E5FE93409}" dt="2026-05-12T19:40:34.525" v="6666" actId="1035"/>
          <ac:picMkLst>
            <pc:docMk/>
            <pc:sldMk cId="1403109735" sldId="267"/>
            <ac:picMk id="3" creationId="{6239D520-193B-1848-E561-053970FE42C8}"/>
          </ac:picMkLst>
        </pc:picChg>
        <pc:picChg chg="add mod">
          <ac:chgData name="Alex Barth" userId="bdc3418a-babc-4db6-8a86-6f25e235f631" providerId="ADAL" clId="{20E7CDE0-82F6-4179-B6DF-E54E5FE93409}" dt="2026-05-04T15:58:04.132" v="2168" actId="1076"/>
          <ac:picMkLst>
            <pc:docMk/>
            <pc:sldMk cId="1403109735" sldId="267"/>
            <ac:picMk id="5" creationId="{2D315921-D9AC-E946-F82B-DCFBF3574954}"/>
          </ac:picMkLst>
        </pc:picChg>
        <pc:picChg chg="add mod">
          <ac:chgData name="Alex Barth" userId="bdc3418a-babc-4db6-8a86-6f25e235f631" providerId="ADAL" clId="{20E7CDE0-82F6-4179-B6DF-E54E5FE93409}" dt="2026-05-04T15:58:51.006" v="2195" actId="1076"/>
          <ac:picMkLst>
            <pc:docMk/>
            <pc:sldMk cId="1403109735" sldId="267"/>
            <ac:picMk id="6" creationId="{2CB0490E-DBEA-6C7C-ECD6-A3E9B209663F}"/>
          </ac:picMkLst>
        </pc:picChg>
        <pc:picChg chg="add mod">
          <ac:chgData name="Alex Barth" userId="bdc3418a-babc-4db6-8a86-6f25e235f631" providerId="ADAL" clId="{20E7CDE0-82F6-4179-B6DF-E54E5FE93409}" dt="2026-05-12T19:40:23.800" v="6659" actId="1076"/>
          <ac:picMkLst>
            <pc:docMk/>
            <pc:sldMk cId="1403109735" sldId="267"/>
            <ac:picMk id="7" creationId="{04C1C607-66AC-6B76-E1D9-9ABEF8ED7165}"/>
          </ac:picMkLst>
        </pc:picChg>
        <pc:picChg chg="add mod">
          <ac:chgData name="Alex Barth" userId="bdc3418a-babc-4db6-8a86-6f25e235f631" providerId="ADAL" clId="{20E7CDE0-82F6-4179-B6DF-E54E5FE93409}" dt="2026-05-04T15:56:37.474" v="2158" actId="164"/>
          <ac:picMkLst>
            <pc:docMk/>
            <pc:sldMk cId="1403109735" sldId="267"/>
            <ac:picMk id="9" creationId="{66321868-63E5-9DAF-CDF1-AC9DC72B84AC}"/>
          </ac:picMkLst>
        </pc:picChg>
        <pc:picChg chg="add mod">
          <ac:chgData name="Alex Barth" userId="bdc3418a-babc-4db6-8a86-6f25e235f631" providerId="ADAL" clId="{20E7CDE0-82F6-4179-B6DF-E54E5FE93409}" dt="2026-05-04T15:56:37.474" v="2158" actId="164"/>
          <ac:picMkLst>
            <pc:docMk/>
            <pc:sldMk cId="1403109735" sldId="267"/>
            <ac:picMk id="10" creationId="{B25EFF2A-AEF4-CA4D-D957-6230F2391101}"/>
          </ac:picMkLst>
        </pc:picChg>
        <pc:picChg chg="add mod">
          <ac:chgData name="Alex Barth" userId="bdc3418a-babc-4db6-8a86-6f25e235f631" providerId="ADAL" clId="{20E7CDE0-82F6-4179-B6DF-E54E5FE93409}" dt="2026-05-04T15:56:37.474" v="2158" actId="164"/>
          <ac:picMkLst>
            <pc:docMk/>
            <pc:sldMk cId="1403109735" sldId="267"/>
            <ac:picMk id="11" creationId="{7087A958-370B-B641-8024-67A753BE0A76}"/>
          </ac:picMkLst>
        </pc:picChg>
        <pc:picChg chg="add mod">
          <ac:chgData name="Alex Barth" userId="bdc3418a-babc-4db6-8a86-6f25e235f631" providerId="ADAL" clId="{20E7CDE0-82F6-4179-B6DF-E54E5FE93409}" dt="2026-05-04T15:58:45.808" v="2194" actId="167"/>
          <ac:picMkLst>
            <pc:docMk/>
            <pc:sldMk cId="1403109735" sldId="267"/>
            <ac:picMk id="14" creationId="{B9DF87E4-76D1-0436-4974-81780BAA1DB7}"/>
          </ac:picMkLst>
        </pc:picChg>
        <pc:cxnChg chg="add mod">
          <ac:chgData name="Alex Barth" userId="bdc3418a-babc-4db6-8a86-6f25e235f631" providerId="ADAL" clId="{20E7CDE0-82F6-4179-B6DF-E54E5FE93409}" dt="2026-05-04T16:00:30.102" v="2252" actId="14100"/>
          <ac:cxnSpMkLst>
            <pc:docMk/>
            <pc:sldMk cId="1403109735" sldId="267"/>
            <ac:cxnSpMk id="18" creationId="{030C4150-6074-F07D-FCCF-6D20EB7BC73A}"/>
          </ac:cxnSpMkLst>
        </pc:cxnChg>
      </pc:sldChg>
      <pc:sldChg chg="addSp delSp modSp new mod">
        <pc:chgData name="Alex Barth" userId="bdc3418a-babc-4db6-8a86-6f25e235f631" providerId="ADAL" clId="{20E7CDE0-82F6-4179-B6DF-E54E5FE93409}" dt="2026-05-12T19:40:05.888" v="6656"/>
        <pc:sldMkLst>
          <pc:docMk/>
          <pc:sldMk cId="1622418222" sldId="268"/>
        </pc:sldMkLst>
        <pc:spChg chg="add del mod">
          <ac:chgData name="Alex Barth" userId="bdc3418a-babc-4db6-8a86-6f25e235f631" providerId="ADAL" clId="{20E7CDE0-82F6-4179-B6DF-E54E5FE93409}" dt="2026-05-04T16:19:48.290" v="2623" actId="20577"/>
          <ac:spMkLst>
            <pc:docMk/>
            <pc:sldMk cId="1622418222" sldId="268"/>
            <ac:spMk id="7" creationId="{CDA0063B-DA47-28A3-C7A8-0A29A2511D1F}"/>
          </ac:spMkLst>
        </pc:spChg>
        <pc:picChg chg="add mod">
          <ac:chgData name="Alex Barth" userId="bdc3418a-babc-4db6-8a86-6f25e235f631" providerId="ADAL" clId="{20E7CDE0-82F6-4179-B6DF-E54E5FE93409}" dt="2026-05-12T19:40:05.888" v="6656"/>
          <ac:picMkLst>
            <pc:docMk/>
            <pc:sldMk cId="1622418222" sldId="268"/>
            <ac:picMk id="2" creationId="{8CE48AF2-DDF8-5198-C3A6-7358C0A70401}"/>
          </ac:picMkLst>
        </pc:picChg>
        <pc:picChg chg="add mod">
          <ac:chgData name="Alex Barth" userId="bdc3418a-babc-4db6-8a86-6f25e235f631" providerId="ADAL" clId="{20E7CDE0-82F6-4179-B6DF-E54E5FE93409}" dt="2026-05-12T19:40:05.888" v="6656"/>
          <ac:picMkLst>
            <pc:docMk/>
            <pc:sldMk cId="1622418222" sldId="268"/>
            <ac:picMk id="3" creationId="{7C1BDB53-AB82-407C-21A7-5603F0F44FA4}"/>
          </ac:picMkLst>
        </pc:picChg>
        <pc:picChg chg="add mod">
          <ac:chgData name="Alex Barth" userId="bdc3418a-babc-4db6-8a86-6f25e235f631" providerId="ADAL" clId="{20E7CDE0-82F6-4179-B6DF-E54E5FE93409}" dt="2026-05-04T16:19:17.993" v="2550" actId="1076"/>
          <ac:picMkLst>
            <pc:docMk/>
            <pc:sldMk cId="1622418222" sldId="268"/>
            <ac:picMk id="10" creationId="{6AB9BDF3-BE9E-BC1F-67F3-959A0B7A0AFE}"/>
          </ac:picMkLst>
        </pc:picChg>
        <pc:picChg chg="add mod">
          <ac:chgData name="Alex Barth" userId="bdc3418a-babc-4db6-8a86-6f25e235f631" providerId="ADAL" clId="{20E7CDE0-82F6-4179-B6DF-E54E5FE93409}" dt="2026-05-04T16:19:11.240" v="2546" actId="1076"/>
          <ac:picMkLst>
            <pc:docMk/>
            <pc:sldMk cId="1622418222" sldId="268"/>
            <ac:picMk id="1026" creationId="{434FF3A2-E257-CD9B-65B2-8974AC772F09}"/>
          </ac:picMkLst>
        </pc:picChg>
        <pc:picChg chg="add mod">
          <ac:chgData name="Alex Barth" userId="bdc3418a-babc-4db6-8a86-6f25e235f631" providerId="ADAL" clId="{20E7CDE0-82F6-4179-B6DF-E54E5FE93409}" dt="2026-05-04T16:19:13.002" v="2547" actId="1076"/>
          <ac:picMkLst>
            <pc:docMk/>
            <pc:sldMk cId="1622418222" sldId="268"/>
            <ac:picMk id="1028" creationId="{3B3DA552-B49F-88E8-21E0-6DC409BF852B}"/>
          </ac:picMkLst>
        </pc:picChg>
      </pc:sldChg>
      <pc:sldChg chg="addSp delSp modSp new mod">
        <pc:chgData name="Alex Barth" userId="bdc3418a-babc-4db6-8a86-6f25e235f631" providerId="ADAL" clId="{20E7CDE0-82F6-4179-B6DF-E54E5FE93409}" dt="2026-05-12T19:40:03.558" v="6655"/>
        <pc:sldMkLst>
          <pc:docMk/>
          <pc:sldMk cId="3026728933" sldId="269"/>
        </pc:sldMkLst>
        <pc:spChg chg="add mod">
          <ac:chgData name="Alex Barth" userId="bdc3418a-babc-4db6-8a86-6f25e235f631" providerId="ADAL" clId="{20E7CDE0-82F6-4179-B6DF-E54E5FE93409}" dt="2026-05-04T16:21:37.421" v="2644" actId="14100"/>
          <ac:spMkLst>
            <pc:docMk/>
            <pc:sldMk cId="3026728933" sldId="269"/>
            <ac:spMk id="8" creationId="{4629A2AA-719C-2ABE-E760-A6446D597193}"/>
          </ac:spMkLst>
        </pc:spChg>
        <pc:spChg chg="add mod">
          <ac:chgData name="Alex Barth" userId="bdc3418a-babc-4db6-8a86-6f25e235f631" providerId="ADAL" clId="{20E7CDE0-82F6-4179-B6DF-E54E5FE93409}" dt="2026-05-04T16:24:01.627" v="2700" actId="20577"/>
          <ac:spMkLst>
            <pc:docMk/>
            <pc:sldMk cId="3026728933" sldId="269"/>
            <ac:spMk id="14" creationId="{A09CF395-7E12-7F2C-52DB-B8B15D1D5D4C}"/>
          </ac:spMkLst>
        </pc:spChg>
        <pc:picChg chg="add mod">
          <ac:chgData name="Alex Barth" userId="bdc3418a-babc-4db6-8a86-6f25e235f631" providerId="ADAL" clId="{20E7CDE0-82F6-4179-B6DF-E54E5FE93409}" dt="2026-05-12T19:40:03.558" v="6655"/>
          <ac:picMkLst>
            <pc:docMk/>
            <pc:sldMk cId="3026728933" sldId="269"/>
            <ac:picMk id="2" creationId="{31A86640-DB59-9C96-A4C2-2F51C1E6FD2C}"/>
          </ac:picMkLst>
        </pc:picChg>
        <pc:picChg chg="add mod">
          <ac:chgData name="Alex Barth" userId="bdc3418a-babc-4db6-8a86-6f25e235f631" providerId="ADAL" clId="{20E7CDE0-82F6-4179-B6DF-E54E5FE93409}" dt="2026-05-12T19:40:03.558" v="6655"/>
          <ac:picMkLst>
            <pc:docMk/>
            <pc:sldMk cId="3026728933" sldId="269"/>
            <ac:picMk id="3" creationId="{B4666377-81F1-A209-7747-35B0F8A447B7}"/>
          </ac:picMkLst>
        </pc:picChg>
        <pc:picChg chg="add mod modCrop">
          <ac:chgData name="Alex Barth" userId="bdc3418a-babc-4db6-8a86-6f25e235f631" providerId="ADAL" clId="{20E7CDE0-82F6-4179-B6DF-E54E5FE93409}" dt="2026-05-04T16:21:14.339" v="2638" actId="1076"/>
          <ac:picMkLst>
            <pc:docMk/>
            <pc:sldMk cId="3026728933" sldId="269"/>
            <ac:picMk id="7" creationId="{839064B5-3742-E907-5204-F55A4315A90F}"/>
          </ac:picMkLst>
        </pc:picChg>
        <pc:picChg chg="add mod">
          <ac:chgData name="Alex Barth" userId="bdc3418a-babc-4db6-8a86-6f25e235f631" providerId="ADAL" clId="{20E7CDE0-82F6-4179-B6DF-E54E5FE93409}" dt="2026-05-04T16:23:35.382" v="2657" actId="1076"/>
          <ac:picMkLst>
            <pc:docMk/>
            <pc:sldMk cId="3026728933" sldId="269"/>
            <ac:picMk id="13" creationId="{4DF78A6B-A9DF-455A-003D-D44664FC66B8}"/>
          </ac:picMkLst>
        </pc:picChg>
        <pc:picChg chg="add mod">
          <ac:chgData name="Alex Barth" userId="bdc3418a-babc-4db6-8a86-6f25e235f631" providerId="ADAL" clId="{20E7CDE0-82F6-4179-B6DF-E54E5FE93409}" dt="2026-05-04T16:20:37.663" v="2632" actId="14100"/>
          <ac:picMkLst>
            <pc:docMk/>
            <pc:sldMk cId="3026728933" sldId="269"/>
            <ac:picMk id="2050" creationId="{5422D51D-1DE9-4B85-E3D3-E800625BF100}"/>
          </ac:picMkLst>
        </pc:picChg>
      </pc:sldChg>
      <pc:sldChg chg="addSp modSp new mod">
        <pc:chgData name="Alex Barth" userId="bdc3418a-babc-4db6-8a86-6f25e235f631" providerId="ADAL" clId="{20E7CDE0-82F6-4179-B6DF-E54E5FE93409}" dt="2026-05-04T17:07:01.467" v="3837" actId="1076"/>
        <pc:sldMkLst>
          <pc:docMk/>
          <pc:sldMk cId="3587693209" sldId="270"/>
        </pc:sldMkLst>
        <pc:spChg chg="mod">
          <ac:chgData name="Alex Barth" userId="bdc3418a-babc-4db6-8a86-6f25e235f631" providerId="ADAL" clId="{20E7CDE0-82F6-4179-B6DF-E54E5FE93409}" dt="2026-05-04T17:06:41.845" v="3802" actId="20577"/>
          <ac:spMkLst>
            <pc:docMk/>
            <pc:sldMk cId="3587693209" sldId="270"/>
            <ac:spMk id="2" creationId="{5009F811-0D4B-0C05-40ED-1B49B0E55883}"/>
          </ac:spMkLst>
        </pc:spChg>
        <pc:spChg chg="mod">
          <ac:chgData name="Alex Barth" userId="bdc3418a-babc-4db6-8a86-6f25e235f631" providerId="ADAL" clId="{20E7CDE0-82F6-4179-B6DF-E54E5FE93409}" dt="2026-05-04T17:06:49.353" v="3835" actId="20577"/>
          <ac:spMkLst>
            <pc:docMk/>
            <pc:sldMk cId="3587693209" sldId="270"/>
            <ac:spMk id="3" creationId="{ABB35E70-1CF9-63A3-4A03-D09E944335EA}"/>
          </ac:spMkLst>
        </pc:spChg>
        <pc:picChg chg="add mod">
          <ac:chgData name="Alex Barth" userId="bdc3418a-babc-4db6-8a86-6f25e235f631" providerId="ADAL" clId="{20E7CDE0-82F6-4179-B6DF-E54E5FE93409}" dt="2026-05-04T17:07:01.467" v="3837" actId="1076"/>
          <ac:picMkLst>
            <pc:docMk/>
            <pc:sldMk cId="3587693209" sldId="270"/>
            <ac:picMk id="5" creationId="{E860AEAF-B18E-7AA8-802A-B9D7BB82A3D7}"/>
          </ac:picMkLst>
        </pc:picChg>
      </pc:sldChg>
      <pc:sldChg chg="modSp new del mod">
        <pc:chgData name="Alex Barth" userId="bdc3418a-babc-4db6-8a86-6f25e235f631" providerId="ADAL" clId="{20E7CDE0-82F6-4179-B6DF-E54E5FE93409}" dt="2026-05-12T20:02:15.045" v="6765" actId="47"/>
        <pc:sldMkLst>
          <pc:docMk/>
          <pc:sldMk cId="989730973" sldId="271"/>
        </pc:sldMkLst>
        <pc:spChg chg="mod">
          <ac:chgData name="Alex Barth" userId="bdc3418a-babc-4db6-8a86-6f25e235f631" providerId="ADAL" clId="{20E7CDE0-82F6-4179-B6DF-E54E5FE93409}" dt="2026-05-12T19:48:33.895" v="6700" actId="20577"/>
          <ac:spMkLst>
            <pc:docMk/>
            <pc:sldMk cId="989730973" sldId="271"/>
            <ac:spMk id="2" creationId="{BFB024E4-2637-DB8E-252A-F2F60CA25BEE}"/>
          </ac:spMkLst>
        </pc:spChg>
      </pc:sldChg>
      <pc:sldChg chg="addSp delSp modSp new del mod">
        <pc:chgData name="Alex Barth" userId="bdc3418a-babc-4db6-8a86-6f25e235f631" providerId="ADAL" clId="{20E7CDE0-82F6-4179-B6DF-E54E5FE93409}" dt="2026-05-11T21:44:20.123" v="4604" actId="47"/>
        <pc:sldMkLst>
          <pc:docMk/>
          <pc:sldMk cId="1579616866" sldId="271"/>
        </pc:sldMkLst>
        <pc:spChg chg="del">
          <ac:chgData name="Alex Barth" userId="bdc3418a-babc-4db6-8a86-6f25e235f631" providerId="ADAL" clId="{20E7CDE0-82F6-4179-B6DF-E54E5FE93409}" dt="2026-05-11T21:43:14.508" v="4598" actId="478"/>
          <ac:spMkLst>
            <pc:docMk/>
            <pc:sldMk cId="1579616866" sldId="271"/>
            <ac:spMk id="3" creationId="{021C2545-A78C-B0CB-2FF7-9BF6C60C028F}"/>
          </ac:spMkLst>
        </pc:spChg>
        <pc:picChg chg="add mod">
          <ac:chgData name="Alex Barth" userId="bdc3418a-babc-4db6-8a86-6f25e235f631" providerId="ADAL" clId="{20E7CDE0-82F6-4179-B6DF-E54E5FE93409}" dt="2026-05-11T21:43:22.294" v="4603" actId="1076"/>
          <ac:picMkLst>
            <pc:docMk/>
            <pc:sldMk cId="1579616866" sldId="271"/>
            <ac:picMk id="6" creationId="{B4E2D531-390E-C15D-D006-2A79C57FDC81}"/>
          </ac:picMkLst>
        </pc:picChg>
      </pc:sldChg>
    </pc:docChg>
  </pc:docChgLst>
  <pc:docChgLst>
    <pc:chgData name="Guest User" userId="S::urn:spo:tenantanon#12e66a24-1dd9-492e-8cae-01c51b89135f::" providerId="AD" clId="Web-{E5012E1A-F64D-E52D-5952-C1727232FC3E}"/>
    <pc:docChg chg="modSld">
      <pc:chgData name="Guest User" userId="S::urn:spo:tenantanon#12e66a24-1dd9-492e-8cae-01c51b89135f::" providerId="AD" clId="Web-{E5012E1A-F64D-E52D-5952-C1727232FC3E}" dt="2026-05-11T13:31:52.792" v="15" actId="20577"/>
      <pc:docMkLst>
        <pc:docMk/>
      </pc:docMkLst>
      <pc:sldChg chg="modSp">
        <pc:chgData name="Guest User" userId="S::urn:spo:tenantanon#12e66a24-1dd9-492e-8cae-01c51b89135f::" providerId="AD" clId="Web-{E5012E1A-F64D-E52D-5952-C1727232FC3E}" dt="2026-05-11T13:31:52.792" v="15" actId="20577"/>
        <pc:sldMkLst>
          <pc:docMk/>
          <pc:sldMk cId="3951501895" sldId="259"/>
        </pc:sldMkLst>
        <pc:spChg chg="mod">
          <ac:chgData name="Guest User" userId="S::urn:spo:tenantanon#12e66a24-1dd9-492e-8cae-01c51b89135f::" providerId="AD" clId="Web-{E5012E1A-F64D-E52D-5952-C1727232FC3E}" dt="2026-05-11T13:27:54.986" v="0" actId="20577"/>
          <ac:spMkLst>
            <pc:docMk/>
            <pc:sldMk cId="3951501895" sldId="259"/>
            <ac:spMk id="27" creationId="{35D953DA-D270-1066-407C-EA609643CE74}"/>
          </ac:spMkLst>
        </pc:spChg>
        <pc:spChg chg="mod">
          <ac:chgData name="Guest User" userId="S::urn:spo:tenantanon#12e66a24-1dd9-492e-8cae-01c51b89135f::" providerId="AD" clId="Web-{E5012E1A-F64D-E52D-5952-C1727232FC3E}" dt="2026-05-11T13:31:52.792" v="15" actId="20577"/>
          <ac:spMkLst>
            <pc:docMk/>
            <pc:sldMk cId="3951501895" sldId="259"/>
            <ac:spMk id="29" creationId="{83848264-89BE-3CE4-B810-5997110F04BF}"/>
          </ac:spMkLst>
        </pc:spChg>
      </pc:sldChg>
      <pc:sldChg chg="modSp">
        <pc:chgData name="Guest User" userId="S::urn:spo:tenantanon#12e66a24-1dd9-492e-8cae-01c51b89135f::" providerId="AD" clId="Web-{E5012E1A-F64D-E52D-5952-C1727232FC3E}" dt="2026-05-11T13:30:42.195" v="1" actId="20577"/>
        <pc:sldMkLst>
          <pc:docMk/>
          <pc:sldMk cId="664683967" sldId="265"/>
        </pc:sldMkLst>
        <pc:spChg chg="mod">
          <ac:chgData name="Guest User" userId="S::urn:spo:tenantanon#12e66a24-1dd9-492e-8cae-01c51b89135f::" providerId="AD" clId="Web-{E5012E1A-F64D-E52D-5952-C1727232FC3E}" dt="2026-05-11T13:30:42.195" v="1" actId="20577"/>
          <ac:spMkLst>
            <pc:docMk/>
            <pc:sldMk cId="664683967" sldId="265"/>
            <ac:spMk id="7" creationId="{0F437DF2-9F6E-8394-9C6A-6776B01861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CB1534-8F09-5B44-891F-2F92A4F76746}" type="datetimeFigureOut">
              <a:rPr lang="en-US" smtClean="0"/>
              <a:t>5/12/2026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925ED4-B862-F14D-99DF-36E58D048823}" type="slidenum">
              <a:rPr lang="en-US" smtClean="0"/>
              <a:t>‹#›</a:t>
            </a:fld>
            <a:endParaRPr lang="en-US"/>
          </a:p>
        </p:txBody>
      </p:sp>
    </p:spTree>
    <p:extLst>
      <p:ext uri="{BB962C8B-B14F-4D97-AF65-F5344CB8AC3E}">
        <p14:creationId xmlns:p14="http://schemas.microsoft.com/office/powerpoint/2010/main" val="1535704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14F9A-7FBF-744D-A86B-A33D4FA93365}" type="datetimeFigureOut">
              <a:rPr lang="en-US" smtClean="0"/>
              <a:t>5/12/2026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C6CF9E-74D3-5947-9DDD-D2357AF77A93}" type="slidenum">
              <a:rPr lang="en-US" smtClean="0"/>
              <a:t>‹#›</a:t>
            </a:fld>
            <a:endParaRPr lang="en-US"/>
          </a:p>
        </p:txBody>
      </p:sp>
    </p:spTree>
    <p:extLst>
      <p:ext uri="{BB962C8B-B14F-4D97-AF65-F5344CB8AC3E}">
        <p14:creationId xmlns:p14="http://schemas.microsoft.com/office/powerpoint/2010/main" val="38681988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16.012:</a:t>
            </a:r>
            <a:br>
              <a:rPr lang="en-US" dirty="0"/>
            </a:br>
            <a:r>
              <a:rPr lang="en-US" sz="1200" b="0" i="0" kern="1200" dirty="0">
                <a:solidFill>
                  <a:schemeClr val="tx1"/>
                </a:solidFill>
                <a:effectLst/>
                <a:latin typeface="+mn-lt"/>
                <a:ea typeface="+mn-ea"/>
                <a:cs typeface="+mn-cs"/>
              </a:rPr>
              <a:t> determine suitable locations for future water facilities, including reservoir sites;</a:t>
            </a:r>
          </a:p>
          <a:p>
            <a:r>
              <a:rPr lang="en-US" sz="1200" b="0" i="0" kern="1200" dirty="0">
                <a:solidFill>
                  <a:schemeClr val="tx1"/>
                </a:solidFill>
                <a:effectLst/>
                <a:latin typeface="+mn-lt"/>
                <a:ea typeface="+mn-ea"/>
                <a:cs typeface="+mn-cs"/>
              </a:rPr>
              <a:t>(2)  determine suitable, cost-effective water supply alternatives on a regional basis, including voluntary means of encouraging aggressive water conservation;</a:t>
            </a:r>
          </a:p>
          <a:p>
            <a:r>
              <a:rPr lang="en-US" sz="1200" b="0" i="0" kern="1200" dirty="0">
                <a:solidFill>
                  <a:schemeClr val="tx1"/>
                </a:solidFill>
                <a:effectLst/>
                <a:latin typeface="+mn-lt"/>
                <a:ea typeface="+mn-ea"/>
                <a:cs typeface="+mn-cs"/>
              </a:rPr>
              <a:t>(3)  locate land best suited for irrigation;</a:t>
            </a:r>
          </a:p>
          <a:p>
            <a:r>
              <a:rPr lang="en-US" sz="1200" b="0" i="0" kern="1200" dirty="0">
                <a:solidFill>
                  <a:schemeClr val="tx1"/>
                </a:solidFill>
                <a:effectLst/>
                <a:latin typeface="+mn-lt"/>
                <a:ea typeface="+mn-ea"/>
                <a:cs typeface="+mn-cs"/>
              </a:rPr>
              <a:t>(4)  make estimates of the cost of proposed irrigation works and the improvement of reservoir sites;</a:t>
            </a:r>
          </a:p>
          <a:p>
            <a:r>
              <a:rPr lang="en-US" sz="1200" b="0" i="0" kern="1200" dirty="0">
                <a:solidFill>
                  <a:schemeClr val="tx1"/>
                </a:solidFill>
                <a:effectLst/>
                <a:latin typeface="+mn-lt"/>
                <a:ea typeface="+mn-ea"/>
                <a:cs typeface="+mn-cs"/>
              </a:rPr>
              <a:t>(5)  examine and survey reservoir sites;</a:t>
            </a:r>
          </a:p>
          <a:p>
            <a:r>
              <a:rPr lang="en-US" sz="1200" b="0" i="0" kern="1200" dirty="0">
                <a:solidFill>
                  <a:schemeClr val="tx1"/>
                </a:solidFill>
                <a:effectLst/>
                <a:latin typeface="+mn-lt"/>
                <a:ea typeface="+mn-ea"/>
                <a:cs typeface="+mn-cs"/>
              </a:rPr>
              <a:t>(6)  monitor the effects of fresh water inflows upon the bays and estuaries of Texas;</a:t>
            </a:r>
          </a:p>
          <a:p>
            <a:r>
              <a:rPr lang="en-US" sz="1200" b="0" i="0" kern="1200" dirty="0">
                <a:solidFill>
                  <a:schemeClr val="tx1"/>
                </a:solidFill>
                <a:effectLst/>
                <a:latin typeface="+mn-lt"/>
                <a:ea typeface="+mn-ea"/>
                <a:cs typeface="+mn-cs"/>
              </a:rPr>
              <a:t>(7)  monitor instream flows;</a:t>
            </a:r>
          </a:p>
          <a:p>
            <a:r>
              <a:rPr lang="en-US" sz="1200" b="0" i="0" kern="1200" dirty="0">
                <a:solidFill>
                  <a:schemeClr val="tx1"/>
                </a:solidFill>
                <a:effectLst/>
                <a:latin typeface="+mn-lt"/>
                <a:ea typeface="+mn-ea"/>
                <a:cs typeface="+mn-cs"/>
              </a:rPr>
              <a:t>(7-a)  monitor hydrometeorological conditions;</a:t>
            </a:r>
          </a:p>
          <a:p>
            <a:r>
              <a:rPr lang="en-US" sz="1200" b="0" i="0" kern="1200" dirty="0">
                <a:solidFill>
                  <a:schemeClr val="tx1"/>
                </a:solidFill>
                <a:effectLst/>
                <a:latin typeface="+mn-lt"/>
                <a:ea typeface="+mn-ea"/>
                <a:cs typeface="+mn-cs"/>
              </a:rPr>
              <a:t>(8)  lead a statewide effort, in coordination with federal, state, and local governments, institutions of higher education, and other interested parties, to develop a network for collecting and disseminating water resource-related information that is sufficient to support assessment of ambient water conditions statewide;</a:t>
            </a:r>
          </a:p>
          <a:p>
            <a:r>
              <a:rPr lang="en-US" sz="1200" b="0" i="0" kern="1200" dirty="0">
                <a:solidFill>
                  <a:schemeClr val="tx1"/>
                </a:solidFill>
                <a:effectLst/>
                <a:latin typeface="+mn-lt"/>
                <a:ea typeface="+mn-ea"/>
                <a:cs typeface="+mn-cs"/>
              </a:rPr>
              <a:t>(9)  make recommendations for optimizing the efficiency and effectiveness of water resource data collection and dissemination as necessary to ensure that basic water resource data are maintained and available for Texas; and</a:t>
            </a:r>
          </a:p>
          <a:p>
            <a:r>
              <a:rPr lang="en-US" sz="1200" b="0" i="0" kern="1200" dirty="0">
                <a:solidFill>
                  <a:schemeClr val="tx1"/>
                </a:solidFill>
                <a:effectLst/>
                <a:latin typeface="+mn-lt"/>
                <a:ea typeface="+mn-ea"/>
                <a:cs typeface="+mn-cs"/>
              </a:rPr>
              <a:t>(10)  make basic data and summary information developed under this subsection accessible to state agencies and other interested persons.</a:t>
            </a:r>
          </a:p>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3</a:t>
            </a:fld>
            <a:endParaRPr lang="en-US"/>
          </a:p>
        </p:txBody>
      </p:sp>
    </p:spTree>
    <p:extLst>
      <p:ext uri="{BB962C8B-B14F-4D97-AF65-F5344CB8AC3E}">
        <p14:creationId xmlns:p14="http://schemas.microsoft.com/office/powerpoint/2010/main" val="272616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TWC for specific items:</a:t>
            </a:r>
          </a:p>
          <a:p>
            <a:r>
              <a:rPr lang="en-US" dirty="0"/>
              <a:t>16.058;</a:t>
            </a:r>
          </a:p>
          <a:p>
            <a:r>
              <a:rPr lang="en-US" dirty="0"/>
              <a:t>16.012(b)(7)</a:t>
            </a:r>
          </a:p>
          <a:p>
            <a:r>
              <a:rPr lang="en-US" dirty="0"/>
              <a:t>15.4063</a:t>
            </a:r>
          </a:p>
          <a:p>
            <a:r>
              <a:rPr lang="en-US" dirty="0"/>
              <a:t>Less directly:16.051,16.061</a:t>
            </a:r>
          </a:p>
        </p:txBody>
      </p:sp>
      <p:sp>
        <p:nvSpPr>
          <p:cNvPr id="4" name="Slide Number Placeholder 3"/>
          <p:cNvSpPr>
            <a:spLocks noGrp="1"/>
          </p:cNvSpPr>
          <p:nvPr>
            <p:ph type="sldNum" sz="quarter" idx="5"/>
          </p:nvPr>
        </p:nvSpPr>
        <p:spPr/>
        <p:txBody>
          <a:bodyPr/>
          <a:lstStyle/>
          <a:p>
            <a:fld id="{E7C6CF9E-74D3-5947-9DDD-D2357AF77A93}" type="slidenum">
              <a:rPr lang="en-US" smtClean="0"/>
              <a:t>4</a:t>
            </a:fld>
            <a:endParaRPr lang="en-US"/>
          </a:p>
        </p:txBody>
      </p:sp>
    </p:spTree>
    <p:extLst>
      <p:ext uri="{BB962C8B-B14F-4D97-AF65-F5344CB8AC3E}">
        <p14:creationId xmlns:p14="http://schemas.microsoft.com/office/powerpoint/2010/main" val="184704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8</a:t>
            </a:fld>
            <a:endParaRPr lang="en-US"/>
          </a:p>
        </p:txBody>
      </p:sp>
    </p:spTree>
    <p:extLst>
      <p:ext uri="{BB962C8B-B14F-4D97-AF65-F5344CB8AC3E}">
        <p14:creationId xmlns:p14="http://schemas.microsoft.com/office/powerpoint/2010/main" val="361227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10</a:t>
            </a:fld>
            <a:endParaRPr lang="en-US"/>
          </a:p>
        </p:txBody>
      </p:sp>
    </p:spTree>
    <p:extLst>
      <p:ext uri="{BB962C8B-B14F-4D97-AF65-F5344CB8AC3E}">
        <p14:creationId xmlns:p14="http://schemas.microsoft.com/office/powerpoint/2010/main" val="167384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13</a:t>
            </a:fld>
            <a:endParaRPr lang="en-US"/>
          </a:p>
        </p:txBody>
      </p:sp>
    </p:spTree>
    <p:extLst>
      <p:ext uri="{BB962C8B-B14F-4D97-AF65-F5344CB8AC3E}">
        <p14:creationId xmlns:p14="http://schemas.microsoft.com/office/powerpoint/2010/main" val="323857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14</a:t>
            </a:fld>
            <a:endParaRPr lang="en-US"/>
          </a:p>
        </p:txBody>
      </p:sp>
    </p:spTree>
    <p:extLst>
      <p:ext uri="{BB962C8B-B14F-4D97-AF65-F5344CB8AC3E}">
        <p14:creationId xmlns:p14="http://schemas.microsoft.com/office/powerpoint/2010/main" val="164531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40290"/>
            <a:ext cx="10363200" cy="1470025"/>
          </a:xfrm>
        </p:spPr>
        <p:txBody>
          <a:bodyPr/>
          <a:lstStyle>
            <a:lvl1pPr>
              <a:defRPr baseline="0"/>
            </a:lvl1pPr>
          </a:lstStyle>
          <a:p>
            <a:r>
              <a:rPr lang="en-US" dirty="0"/>
              <a:t>1. Section Heading Slide</a:t>
            </a:r>
            <a:br>
              <a:rPr lang="en-US" dirty="0"/>
            </a:br>
            <a:r>
              <a:rPr lang="en-US" dirty="0"/>
              <a:t>One or Two Lines, Leading Caps</a:t>
            </a:r>
          </a:p>
        </p:txBody>
      </p:sp>
      <p:sp>
        <p:nvSpPr>
          <p:cNvPr id="6" name="Slide Number Placeholder 5"/>
          <p:cNvSpPr>
            <a:spLocks noGrp="1"/>
          </p:cNvSpPr>
          <p:nvPr>
            <p:ph type="sldNum" sz="quarter" idx="12"/>
          </p:nvPr>
        </p:nvSpPr>
        <p:spPr/>
        <p:txBody>
          <a:bodyPr/>
          <a:lstStyle>
            <a:lvl1pPr>
              <a:defRPr>
                <a:solidFill>
                  <a:srgbClr val="295E92"/>
                </a:solidFill>
              </a:defRPr>
            </a:lvl1pPr>
          </a:lstStyle>
          <a:p>
            <a:fld id="{E25C318A-713C-E34F-BE3B-BC9114480D09}" type="slidenum">
              <a:rPr lang="en-US" smtClean="0"/>
              <a:pPr/>
              <a:t>‹#›</a:t>
            </a:fld>
            <a:endParaRPr lang="en-US" dirty="0"/>
          </a:p>
        </p:txBody>
      </p:sp>
    </p:spTree>
    <p:extLst>
      <p:ext uri="{BB962C8B-B14F-4D97-AF65-F5344CB8AC3E}">
        <p14:creationId xmlns:p14="http://schemas.microsoft.com/office/powerpoint/2010/main" val="13137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37905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8977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1193" y="4800600"/>
            <a:ext cx="11488848" cy="566738"/>
          </a:xfrm>
        </p:spPr>
        <p:txBody>
          <a:bodyPr anchor="b"/>
          <a:lstStyle>
            <a:lvl1pPr algn="l">
              <a:defRPr sz="2000" b="1">
                <a:solidFill>
                  <a:srgbClr val="007DB8"/>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71193" y="353085"/>
            <a:ext cx="11488848" cy="4374490"/>
          </a:xfrm>
        </p:spPr>
        <p:txBody>
          <a:bodyPr/>
          <a:lstStyle>
            <a:lvl1pPr marL="0" indent="0">
              <a:buNone/>
              <a:defRPr sz="3200">
                <a:solidFill>
                  <a:srgbClr val="21242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71193" y="5367338"/>
            <a:ext cx="11488848" cy="671323"/>
          </a:xfrm>
        </p:spPr>
        <p:txBody>
          <a:bodyPr/>
          <a:lstStyle>
            <a:lvl1pPr marL="0" indent="0">
              <a:buNone/>
              <a:defRPr sz="1400">
                <a:solidFill>
                  <a:srgbClr val="21242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6745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3531-AC2C-4C79-BFD5-C849E093B4D9}"/>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4ACCF79-7D64-4AF7-BFD3-719D44B0A3DA}"/>
              </a:ext>
            </a:extLst>
          </p:cNvPr>
          <p:cNvSpPr>
            <a:spLocks noGrp="1"/>
          </p:cNvSpPr>
          <p:nvPr>
            <p:ph type="sldNum" sz="quarter" idx="10"/>
          </p:nvPr>
        </p:nvSpPr>
        <p:spPr/>
        <p:txBody>
          <a:bodyPr/>
          <a:lstStyle/>
          <a:p>
            <a:fld id="{E25C318A-713C-E34F-BE3B-BC9114480D09}" type="slidenum">
              <a:rPr lang="en-US" smtClean="0"/>
              <a:pPr/>
              <a:t>‹#›</a:t>
            </a:fld>
            <a:endParaRPr lang="en-US" dirty="0"/>
          </a:p>
        </p:txBody>
      </p:sp>
      <p:sp>
        <p:nvSpPr>
          <p:cNvPr id="4" name="Content Placeholder 2">
            <a:extLst>
              <a:ext uri="{FF2B5EF4-FFF2-40B4-BE49-F238E27FC236}">
                <a16:creationId xmlns:a16="http://schemas.microsoft.com/office/drawing/2014/main" id="{59135B8B-C26E-4DDA-BC87-7368364FFBFE}"/>
              </a:ext>
            </a:extLst>
          </p:cNvPr>
          <p:cNvSpPr>
            <a:spLocks noGrp="1"/>
          </p:cNvSpPr>
          <p:nvPr>
            <p:ph idx="1"/>
          </p:nvPr>
        </p:nvSpPr>
        <p:spPr>
          <a:xfrm>
            <a:off x="219807" y="1330998"/>
            <a:ext cx="11757927" cy="2842649"/>
          </a:xfrm>
        </p:spPr>
        <p:txBody>
          <a:bodyPr/>
          <a:lstStyle>
            <a:lvl1pPr marL="0" indent="0" algn="ctr">
              <a:buNone/>
              <a:defRPr/>
            </a:lvl1pPr>
          </a:lstStyle>
          <a:p>
            <a:pPr lvl="0"/>
            <a:r>
              <a:rPr lang="en-US"/>
              <a:t>Click to edit Master text styles</a:t>
            </a:r>
          </a:p>
        </p:txBody>
      </p:sp>
      <p:pic>
        <p:nvPicPr>
          <p:cNvPr id="13" name="Picture 12" descr="A logo of a camera&#10;&#10;Description automatically generated">
            <a:extLst>
              <a:ext uri="{FF2B5EF4-FFF2-40B4-BE49-F238E27FC236}">
                <a16:creationId xmlns:a16="http://schemas.microsoft.com/office/drawing/2014/main" id="{0231EF94-8F16-2C81-7979-8F06D4F960B1}"/>
              </a:ext>
            </a:extLst>
          </p:cNvPr>
          <p:cNvPicPr>
            <a:picLocks noChangeAspect="1"/>
          </p:cNvPicPr>
          <p:nvPr userDrawn="1"/>
        </p:nvPicPr>
        <p:blipFill rotWithShape="1">
          <a:blip r:embed="rId2"/>
          <a:srcRect t="34948"/>
          <a:stretch/>
        </p:blipFill>
        <p:spPr>
          <a:xfrm>
            <a:off x="3810000" y="4775200"/>
            <a:ext cx="4572000" cy="751802"/>
          </a:xfrm>
          <a:prstGeom prst="rect">
            <a:avLst/>
          </a:prstGeom>
        </p:spPr>
      </p:pic>
      <p:sp>
        <p:nvSpPr>
          <p:cNvPr id="5" name="TextBox 4">
            <a:extLst>
              <a:ext uri="{FF2B5EF4-FFF2-40B4-BE49-F238E27FC236}">
                <a16:creationId xmlns:a16="http://schemas.microsoft.com/office/drawing/2014/main" id="{28D902C1-3278-C26F-1D3D-AC00D1C0C55A}"/>
              </a:ext>
            </a:extLst>
          </p:cNvPr>
          <p:cNvSpPr txBox="1"/>
          <p:nvPr userDrawn="1"/>
        </p:nvSpPr>
        <p:spPr>
          <a:xfrm>
            <a:off x="3810000" y="4243591"/>
            <a:ext cx="4480560" cy="461665"/>
          </a:xfrm>
          <a:prstGeom prst="rect">
            <a:avLst/>
          </a:prstGeom>
          <a:noFill/>
        </p:spPr>
        <p:txBody>
          <a:bodyPr wrap="square" rtlCol="0">
            <a:spAutoFit/>
          </a:bodyPr>
          <a:lstStyle/>
          <a:p>
            <a:pPr algn="ctr"/>
            <a:r>
              <a:rPr lang="en-US" sz="2400" b="0" i="0" dirty="0">
                <a:latin typeface="Arial" panose="020B0604020202020204" pitchFamily="34" charset="0"/>
              </a:rPr>
              <a:t>Stay connected:</a:t>
            </a:r>
          </a:p>
        </p:txBody>
      </p:sp>
    </p:spTree>
    <p:extLst>
      <p:ext uri="{BB962C8B-B14F-4D97-AF65-F5344CB8AC3E}">
        <p14:creationId xmlns:p14="http://schemas.microsoft.com/office/powerpoint/2010/main" val="34470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231" y="201373"/>
            <a:ext cx="11769504" cy="9098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231" y="1330999"/>
            <a:ext cx="11769504" cy="46523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622356" y="6453667"/>
            <a:ext cx="2482971" cy="227465"/>
          </a:xfrm>
          <a:prstGeom prst="rect">
            <a:avLst/>
          </a:prstGeom>
        </p:spPr>
        <p:txBody>
          <a:bodyPr vert="horz" lIns="91440" tIns="45720" rIns="91440" bIns="45720" rtlCol="0" anchor="ctr"/>
          <a:lstStyle>
            <a:lvl1pPr algn="r">
              <a:defRPr sz="1200" b="0" i="0">
                <a:solidFill>
                  <a:srgbClr val="007DB8"/>
                </a:solidFill>
                <a:latin typeface="Arial" panose="020B0604020202020204" pitchFamily="34" charset="0"/>
              </a:defRPr>
            </a:lvl1pPr>
          </a:lstStyle>
          <a:p>
            <a:fld id="{E25C318A-713C-E34F-BE3B-BC9114480D09}" type="slidenum">
              <a:rPr lang="en-US" smtClean="0"/>
              <a:pPr/>
              <a:t>‹#›</a:t>
            </a:fld>
            <a:endParaRPr lang="en-US" dirty="0"/>
          </a:p>
        </p:txBody>
      </p:sp>
      <p:pic>
        <p:nvPicPr>
          <p:cNvPr id="5" name="Picture 8">
            <a:extLst>
              <a:ext uri="{FF2B5EF4-FFF2-40B4-BE49-F238E27FC236}">
                <a16:creationId xmlns:a16="http://schemas.microsoft.com/office/drawing/2014/main" id="{98392A2E-00CB-DB62-A8B7-CD7E77A26F2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143624"/>
            <a:ext cx="12192000" cy="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logo with text overlay&#10;&#10;Description automatically generated">
            <a:extLst>
              <a:ext uri="{FF2B5EF4-FFF2-40B4-BE49-F238E27FC236}">
                <a16:creationId xmlns:a16="http://schemas.microsoft.com/office/drawing/2014/main" id="{FD4AEBD5-F87B-545D-7223-07AAE068E0D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01625" y="6324600"/>
            <a:ext cx="1273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088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 id="2147483658" r:id="rId5"/>
  </p:sldLayoutIdLst>
  <p:hf hdr="0" ftr="0" dt="0"/>
  <p:txStyles>
    <p:titleStyle>
      <a:lvl1pPr algn="ctr" defTabSz="457200" rtl="0" eaLnBrk="1" latinLnBrk="0" hangingPunct="1">
        <a:spcBef>
          <a:spcPct val="0"/>
        </a:spcBef>
        <a:buNone/>
        <a:defRPr sz="4400" b="0" i="0" kern="1200">
          <a:solidFill>
            <a:srgbClr val="007DB8"/>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rgbClr val="212427"/>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rgbClr val="212427"/>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rgbClr val="212427"/>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gif"/><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gif"/><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9DB28A-6E4A-49FA-8D5F-DB386DAADC3F}"/>
              </a:ext>
            </a:extLst>
          </p:cNvPr>
          <p:cNvSpPr>
            <a:spLocks noGrp="1"/>
          </p:cNvSpPr>
          <p:nvPr>
            <p:ph type="ctrTitle"/>
          </p:nvPr>
        </p:nvSpPr>
        <p:spPr>
          <a:xfrm>
            <a:off x="914400" y="92127"/>
            <a:ext cx="10363200" cy="1470025"/>
          </a:xfrm>
        </p:spPr>
        <p:txBody>
          <a:bodyPr/>
          <a:lstStyle/>
          <a:p>
            <a:r>
              <a:rPr lang="en-US" dirty="0"/>
              <a:t>Texas Water Development Board</a:t>
            </a:r>
            <a:br>
              <a:rPr lang="en-US" dirty="0"/>
            </a:br>
            <a:r>
              <a:rPr lang="en-US" sz="3600" dirty="0"/>
              <a:t>Coastal Science Program</a:t>
            </a:r>
            <a:endParaRPr lang="en-US" dirty="0"/>
          </a:p>
        </p:txBody>
      </p:sp>
      <p:sp>
        <p:nvSpPr>
          <p:cNvPr id="4" name="Slide Number Placeholder 3"/>
          <p:cNvSpPr>
            <a:spLocks noGrp="1"/>
          </p:cNvSpPr>
          <p:nvPr>
            <p:ph type="sldNum" sz="quarter" idx="12"/>
          </p:nvPr>
        </p:nvSpPr>
        <p:spPr/>
        <p:txBody>
          <a:bodyPr/>
          <a:lstStyle/>
          <a:p>
            <a:fld id="{E25C318A-713C-E34F-BE3B-BC9114480D09}" type="slidenum">
              <a:rPr lang="en-US" smtClean="0"/>
              <a:t>1</a:t>
            </a:fld>
            <a:endParaRPr lang="en-US" dirty="0"/>
          </a:p>
        </p:txBody>
      </p:sp>
      <p:pic>
        <p:nvPicPr>
          <p:cNvPr id="3" name="Picture 2">
            <a:extLst>
              <a:ext uri="{FF2B5EF4-FFF2-40B4-BE49-F238E27FC236}">
                <a16:creationId xmlns:a16="http://schemas.microsoft.com/office/drawing/2014/main" id="{414B7546-E787-F60E-65E8-3803F13CCBEA}"/>
              </a:ext>
            </a:extLst>
          </p:cNvPr>
          <p:cNvPicPr>
            <a:picLocks noChangeAspect="1"/>
          </p:cNvPicPr>
          <p:nvPr/>
        </p:nvPicPr>
        <p:blipFill>
          <a:blip r:embed="rId2"/>
          <a:srcRect l="-1" r="44739" b="1371"/>
          <a:stretch>
            <a:fillRect/>
          </a:stretch>
        </p:blipFill>
        <p:spPr>
          <a:xfrm>
            <a:off x="207560" y="1728499"/>
            <a:ext cx="2743199" cy="2737859"/>
          </a:xfrm>
          <a:prstGeom prst="rect">
            <a:avLst/>
          </a:prstGeom>
        </p:spPr>
      </p:pic>
      <p:pic>
        <p:nvPicPr>
          <p:cNvPr id="6146" name="Picture 2" descr="People fish and explore the receding shoreline of Lake Corpus Christi at the state park on Monday, March 11, 2025, in Mathis, Texas.">
            <a:extLst>
              <a:ext uri="{FF2B5EF4-FFF2-40B4-BE49-F238E27FC236}">
                <a16:creationId xmlns:a16="http://schemas.microsoft.com/office/drawing/2014/main" id="{3B5BE3C1-1F5C-C148-B1C6-61ECAD030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36" r="20410"/>
          <a:stretch>
            <a:fillRect/>
          </a:stretch>
        </p:blipFill>
        <p:spPr bwMode="auto">
          <a:xfrm>
            <a:off x="3169401" y="1728499"/>
            <a:ext cx="2792585" cy="2737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1BD18F-0179-C835-7C88-F8A9D552D3F3}"/>
              </a:ext>
            </a:extLst>
          </p:cNvPr>
          <p:cNvSpPr txBox="1"/>
          <p:nvPr/>
        </p:nvSpPr>
        <p:spPr>
          <a:xfrm>
            <a:off x="3142260" y="4485385"/>
            <a:ext cx="2926600" cy="261610"/>
          </a:xfrm>
          <a:prstGeom prst="rect">
            <a:avLst/>
          </a:prstGeom>
          <a:noFill/>
        </p:spPr>
        <p:txBody>
          <a:bodyPr wrap="square">
            <a:spAutoFit/>
          </a:bodyPr>
          <a:lstStyle/>
          <a:p>
            <a:r>
              <a:rPr lang="en-US" sz="1100" dirty="0"/>
              <a:t>Lake Corpus Christi: Angela Piazza/Caller-Times</a:t>
            </a:r>
          </a:p>
        </p:txBody>
      </p:sp>
      <p:sp>
        <p:nvSpPr>
          <p:cNvPr id="7" name="TextBox 6">
            <a:extLst>
              <a:ext uri="{FF2B5EF4-FFF2-40B4-BE49-F238E27FC236}">
                <a16:creationId xmlns:a16="http://schemas.microsoft.com/office/drawing/2014/main" id="{98534F73-1A5E-0F63-5F95-3D9208568C62}"/>
              </a:ext>
            </a:extLst>
          </p:cNvPr>
          <p:cNvSpPr txBox="1"/>
          <p:nvPr/>
        </p:nvSpPr>
        <p:spPr>
          <a:xfrm>
            <a:off x="207560" y="4503807"/>
            <a:ext cx="2792584" cy="261610"/>
          </a:xfrm>
          <a:prstGeom prst="rect">
            <a:avLst/>
          </a:prstGeom>
          <a:noFill/>
        </p:spPr>
        <p:txBody>
          <a:bodyPr wrap="square">
            <a:spAutoFit/>
          </a:bodyPr>
          <a:lstStyle/>
          <a:p>
            <a:r>
              <a:rPr lang="en-US" sz="1100" dirty="0"/>
              <a:t>Flooding in Houston: Elliot Blackburn/NOAA</a:t>
            </a:r>
          </a:p>
        </p:txBody>
      </p:sp>
      <p:pic>
        <p:nvPicPr>
          <p:cNvPr id="6148" name="Picture 4" descr="Texas oyster farm drone photo">
            <a:extLst>
              <a:ext uri="{FF2B5EF4-FFF2-40B4-BE49-F238E27FC236}">
                <a16:creationId xmlns:a16="http://schemas.microsoft.com/office/drawing/2014/main" id="{90B5126B-00A5-B4B3-710A-23366D2254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06" r="22495"/>
          <a:stretch>
            <a:fillRect/>
          </a:stretch>
        </p:blipFill>
        <p:spPr bwMode="auto">
          <a:xfrm>
            <a:off x="6180628" y="1746919"/>
            <a:ext cx="2792585" cy="2737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45DF2C-1277-CA2F-76A5-36E4218C6122}"/>
              </a:ext>
            </a:extLst>
          </p:cNvPr>
          <p:cNvSpPr txBox="1"/>
          <p:nvPr/>
        </p:nvSpPr>
        <p:spPr>
          <a:xfrm>
            <a:off x="6096000" y="4503807"/>
            <a:ext cx="3034430" cy="261610"/>
          </a:xfrm>
          <a:prstGeom prst="rect">
            <a:avLst/>
          </a:prstGeom>
          <a:noFill/>
        </p:spPr>
        <p:txBody>
          <a:bodyPr wrap="square">
            <a:spAutoFit/>
          </a:bodyPr>
          <a:lstStyle/>
          <a:p>
            <a:r>
              <a:rPr lang="en-US" sz="1100" dirty="0"/>
              <a:t>Oyster farming: Harte Research Institute</a:t>
            </a:r>
          </a:p>
        </p:txBody>
      </p:sp>
      <p:pic>
        <p:nvPicPr>
          <p:cNvPr id="6150" name="Picture 6" descr="An aerial view of a dredging vessel at sea. Trails of sand are visible in vessel's wake.">
            <a:extLst>
              <a:ext uri="{FF2B5EF4-FFF2-40B4-BE49-F238E27FC236}">
                <a16:creationId xmlns:a16="http://schemas.microsoft.com/office/drawing/2014/main" id="{B993FA26-982F-303D-B6ED-451D9E54B1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91" r="7727"/>
          <a:stretch>
            <a:fillRect/>
          </a:stretch>
        </p:blipFill>
        <p:spPr bwMode="auto">
          <a:xfrm>
            <a:off x="9191855" y="1779657"/>
            <a:ext cx="2792585" cy="27241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18E4C64-76A7-4FEE-B28D-44F936BE2DF0}"/>
              </a:ext>
            </a:extLst>
          </p:cNvPr>
          <p:cNvSpPr txBox="1"/>
          <p:nvPr/>
        </p:nvSpPr>
        <p:spPr>
          <a:xfrm>
            <a:off x="9157570" y="4503807"/>
            <a:ext cx="3034430" cy="261610"/>
          </a:xfrm>
          <a:prstGeom prst="rect">
            <a:avLst/>
          </a:prstGeom>
          <a:noFill/>
        </p:spPr>
        <p:txBody>
          <a:bodyPr wrap="square">
            <a:spAutoFit/>
          </a:bodyPr>
          <a:lstStyle/>
          <a:p>
            <a:r>
              <a:rPr lang="en-US" sz="1100" dirty="0"/>
              <a:t>Dredging vessel: Texas GLO</a:t>
            </a:r>
          </a:p>
        </p:txBody>
      </p:sp>
      <p:sp>
        <p:nvSpPr>
          <p:cNvPr id="2" name="Title 11">
            <a:extLst>
              <a:ext uri="{FF2B5EF4-FFF2-40B4-BE49-F238E27FC236}">
                <a16:creationId xmlns:a16="http://schemas.microsoft.com/office/drawing/2014/main" id="{D505349A-9A3A-2527-5E0C-C047EB2D7F62}"/>
              </a:ext>
            </a:extLst>
          </p:cNvPr>
          <p:cNvSpPr txBox="1">
            <a:spLocks/>
          </p:cNvSpPr>
          <p:nvPr/>
        </p:nvSpPr>
        <p:spPr>
          <a:xfrm>
            <a:off x="338204" y="4786190"/>
            <a:ext cx="1164623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baseline="0">
                <a:solidFill>
                  <a:srgbClr val="007DB8"/>
                </a:solidFill>
                <a:latin typeface="Arial" panose="020B0604020202020204" pitchFamily="34" charset="0"/>
                <a:ea typeface="+mj-ea"/>
                <a:cs typeface="+mj-cs"/>
              </a:defRPr>
            </a:lvl1pPr>
          </a:lstStyle>
          <a:p>
            <a:r>
              <a:rPr lang="en-US" sz="3600" i="1" dirty="0">
                <a:solidFill>
                  <a:srgbClr val="5AA88F"/>
                </a:solidFill>
              </a:rPr>
              <a:t>Monitoring &amp; Modeling for Data-Driven Decision Making</a:t>
            </a:r>
          </a:p>
          <a:p>
            <a:r>
              <a:rPr lang="en-US" sz="3200" dirty="0">
                <a:solidFill>
                  <a:srgbClr val="5AA88F"/>
                </a:solidFill>
              </a:rPr>
              <a:t>Alex Barth (Alex.Barth@twdb.texas.gov)</a:t>
            </a:r>
            <a:endParaRPr lang="en-US" sz="4000" dirty="0">
              <a:solidFill>
                <a:srgbClr val="5AA88F"/>
              </a:solidFill>
            </a:endParaRPr>
          </a:p>
        </p:txBody>
      </p:sp>
    </p:spTree>
    <p:extLst>
      <p:ext uri="{BB962C8B-B14F-4D97-AF65-F5344CB8AC3E}">
        <p14:creationId xmlns:p14="http://schemas.microsoft.com/office/powerpoint/2010/main" val="233746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37D392-C6B7-5BC4-D53D-A53DB92BE5FB}"/>
              </a:ext>
            </a:extLst>
          </p:cNvPr>
          <p:cNvSpPr>
            <a:spLocks noGrp="1"/>
          </p:cNvSpPr>
          <p:nvPr>
            <p:ph type="sldNum" sz="quarter" idx="12"/>
          </p:nvPr>
        </p:nvSpPr>
        <p:spPr/>
        <p:txBody>
          <a:bodyPr/>
          <a:lstStyle/>
          <a:p>
            <a:fld id="{E25C318A-713C-E34F-BE3B-BC9114480D09}" type="slidenum">
              <a:rPr lang="en-US" smtClean="0"/>
              <a:t>10</a:t>
            </a:fld>
            <a:endParaRPr lang="en-US"/>
          </a:p>
        </p:txBody>
      </p:sp>
      <p:sp>
        <p:nvSpPr>
          <p:cNvPr id="7" name="Content Placeholder 2">
            <a:extLst>
              <a:ext uri="{FF2B5EF4-FFF2-40B4-BE49-F238E27FC236}">
                <a16:creationId xmlns:a16="http://schemas.microsoft.com/office/drawing/2014/main" id="{CDA0063B-DA47-28A3-C7A8-0A29A2511D1F}"/>
              </a:ext>
            </a:extLst>
          </p:cNvPr>
          <p:cNvSpPr>
            <a:spLocks noGrp="1"/>
          </p:cNvSpPr>
          <p:nvPr>
            <p:ph idx="1"/>
          </p:nvPr>
        </p:nvSpPr>
        <p:spPr>
          <a:xfrm>
            <a:off x="7574275" y="132729"/>
            <a:ext cx="4617725" cy="6128372"/>
          </a:xfrm>
        </p:spPr>
        <p:txBody>
          <a:bodyPr>
            <a:normAutofit/>
          </a:bodyPr>
          <a:lstStyle/>
          <a:p>
            <a:pPr>
              <a:spcBef>
                <a:spcPts val="0"/>
              </a:spcBef>
            </a:pPr>
            <a:r>
              <a:rPr lang="en-US" sz="2000" dirty="0"/>
              <a:t>Operational forecast, historical and Scenario-based modeled estimates of </a:t>
            </a:r>
            <a:r>
              <a:rPr lang="en-US" sz="2000" u="sng" dirty="0"/>
              <a:t>temperature, salinity, currents, and water surface elevation</a:t>
            </a:r>
          </a:p>
          <a:p>
            <a:pPr>
              <a:spcBef>
                <a:spcPts val="0"/>
              </a:spcBef>
            </a:pPr>
            <a:r>
              <a:rPr lang="en-US" sz="2000" dirty="0"/>
              <a:t>Future extensions for flood inundation and biogeochemistry</a:t>
            </a:r>
          </a:p>
        </p:txBody>
      </p:sp>
      <p:pic>
        <p:nvPicPr>
          <p:cNvPr id="1026" name="Picture 2" descr="Animation of recent model results">
            <a:extLst>
              <a:ext uri="{FF2B5EF4-FFF2-40B4-BE49-F238E27FC236}">
                <a16:creationId xmlns:a16="http://schemas.microsoft.com/office/drawing/2014/main" id="{434FF3A2-E257-CD9B-65B2-8974AC772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28" y="132728"/>
            <a:ext cx="3706551" cy="3670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imation of recent model results">
            <a:extLst>
              <a:ext uri="{FF2B5EF4-FFF2-40B4-BE49-F238E27FC236}">
                <a16:creationId xmlns:a16="http://schemas.microsoft.com/office/drawing/2014/main" id="{3B3DA552-B49F-88E8-21E0-6DC409BF8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479" y="2399462"/>
            <a:ext cx="3706552" cy="3666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aph of red and black lines&#10;&#10;Description automatically generated">
            <a:extLst>
              <a:ext uri="{FF2B5EF4-FFF2-40B4-BE49-F238E27FC236}">
                <a16:creationId xmlns:a16="http://schemas.microsoft.com/office/drawing/2014/main" id="{6AB9BDF3-BE9E-BC1F-67F3-959A0B7A0AFE}"/>
              </a:ext>
            </a:extLst>
          </p:cNvPr>
          <p:cNvPicPr>
            <a:picLocks noChangeAspect="1"/>
          </p:cNvPicPr>
          <p:nvPr/>
        </p:nvPicPr>
        <p:blipFill>
          <a:blip r:embed="rId5"/>
          <a:stretch>
            <a:fillRect/>
          </a:stretch>
        </p:blipFill>
        <p:spPr>
          <a:xfrm>
            <a:off x="8132195" y="2491623"/>
            <a:ext cx="3729204" cy="3574499"/>
          </a:xfrm>
          <a:prstGeom prst="rect">
            <a:avLst/>
          </a:prstGeom>
        </p:spPr>
      </p:pic>
      <p:pic>
        <p:nvPicPr>
          <p:cNvPr id="2" name="Picture 1" descr="A logo with a wave and letter&#10;&#10;Description automatically generated">
            <a:extLst>
              <a:ext uri="{FF2B5EF4-FFF2-40B4-BE49-F238E27FC236}">
                <a16:creationId xmlns:a16="http://schemas.microsoft.com/office/drawing/2014/main" id="{8CE48AF2-DDF8-5198-C3A6-7358C0A7040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18" b="89969" l="4389" r="94357">
                        <a14:foregroundMark x1="17241" y1="60815" x2="17241" y2="60815"/>
                        <a14:foregroundMark x1="4389" y1="78683" x2="4389" y2="78683"/>
                        <a14:foregroundMark x1="26019" y1="80564" x2="26019" y2="80564"/>
                        <a14:foregroundMark x1="38871" y1="81505" x2="38871" y2="81505"/>
                        <a14:foregroundMark x1="47962" y1="80564" x2="47962" y2="80564"/>
                        <a14:foregroundMark x1="59561" y1="80564" x2="59561" y2="80564"/>
                        <a14:foregroundMark x1="68652" y1="78683" x2="68652" y2="78683"/>
                        <a14:foregroundMark x1="76489" y1="80564" x2="76489" y2="80564"/>
                        <a14:foregroundMark x1="87461" y1="80564" x2="87461" y2="80564"/>
                        <a14:foregroundMark x1="94357" y1="82445" x2="94357" y2="82445"/>
                        <a14:foregroundMark x1="48903" y1="46082" x2="48903" y2="46082"/>
                        <a14:foregroundMark x1="31034" y1="36991" x2="31034" y2="36991"/>
                        <a14:foregroundMark x1="56740" y1="29154" x2="56740" y2="29154"/>
                      </a14:backgroundRemoval>
                    </a14:imgEffect>
                  </a14:imgLayer>
                </a14:imgProps>
              </a:ext>
              <a:ext uri="{28A0092B-C50C-407E-A947-70E740481C1C}">
                <a14:useLocalDpi xmlns:a14="http://schemas.microsoft.com/office/drawing/2010/main" val="0"/>
              </a:ext>
            </a:extLst>
          </a:blip>
          <a:stretch>
            <a:fillRect/>
          </a:stretch>
        </p:blipFill>
        <p:spPr>
          <a:xfrm>
            <a:off x="11199202" y="6261100"/>
            <a:ext cx="673815" cy="673815"/>
          </a:xfrm>
          <a:prstGeom prst="rect">
            <a:avLst/>
          </a:prstGeom>
        </p:spPr>
      </p:pic>
      <p:pic>
        <p:nvPicPr>
          <p:cNvPr id="3" name="Picture 2" descr="A logo with a circle and a blue circle&#10;&#10;Description automatically generated with medium confidence">
            <a:extLst>
              <a:ext uri="{FF2B5EF4-FFF2-40B4-BE49-F238E27FC236}">
                <a16:creationId xmlns:a16="http://schemas.microsoft.com/office/drawing/2014/main" id="{7C1BDB53-AB82-407C-21A7-5603F0F44F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53" b="70428" l="14958" r="84538">
                        <a14:foregroundMark x1="62521" y1="39430" x2="62521" y2="39430"/>
                        <a14:foregroundMark x1="44538" y1="32779" x2="44538" y2="32779"/>
                        <a14:foregroundMark x1="73782" y1="45012" x2="73782" y2="45012"/>
                        <a14:foregroundMark x1="15294" y1="66152" x2="15294" y2="66152"/>
                        <a14:foregroundMark x1="28235" y1="66983" x2="28235" y2="66983"/>
                        <a14:foregroundMark x1="41176" y1="67696" x2="41176" y2="67696"/>
                        <a14:foregroundMark x1="53950" y1="66390" x2="53950" y2="66390"/>
                        <a14:foregroundMark x1="58151" y1="66152" x2="58151" y2="66152"/>
                        <a14:foregroundMark x1="71933" y1="66390" x2="71933" y2="66390"/>
                        <a14:foregroundMark x1="71933" y1="69477" x2="71933" y2="69477"/>
                        <a14:foregroundMark x1="29244" y1="42637" x2="29244" y2="42637"/>
                        <a14:foregroundMark x1="32941" y1="38124" x2="32941" y2="38124"/>
                        <a14:foregroundMark x1="35798" y1="38361" x2="35798" y2="38361"/>
                        <a14:foregroundMark x1="34790" y1="35273" x2="34790" y2="35273"/>
                        <a14:foregroundMark x1="41176" y1="35748" x2="41176" y2="35748"/>
                        <a14:foregroundMark x1="34790" y1="47031" x2="34790" y2="47031"/>
                        <a14:foregroundMark x1="36975" y1="45249" x2="36975" y2="45249"/>
                        <a14:foregroundMark x1="35798" y1="42162" x2="35798" y2="42162"/>
                        <a14:foregroundMark x1="40504" y1="41211" x2="40504" y2="41211"/>
                        <a14:foregroundMark x1="36471" y1="53919" x2="36471" y2="53919"/>
                        <a14:foregroundMark x1="42689" y1="50356" x2="42689" y2="50356"/>
                        <a14:foregroundMark x1="44874" y1="48812" x2="44874" y2="48812"/>
                        <a14:foregroundMark x1="47059" y1="52850" x2="47059" y2="52850"/>
                        <a14:foregroundMark x1="44202" y1="54632" x2="44202" y2="54632"/>
                        <a14:foregroundMark x1="54958" y1="60095" x2="54958" y2="60095"/>
                        <a14:foregroundMark x1="61513" y1="59501" x2="61513" y2="59501"/>
                        <a14:foregroundMark x1="61513" y1="57957" x2="61513" y2="57957"/>
                        <a14:foregroundMark x1="61849" y1="55463" x2="61849" y2="55463"/>
                        <a14:foregroundMark x1="62521" y1="52613" x2="62521" y2="52613"/>
                        <a14:foregroundMark x1="65714" y1="54394" x2="65714" y2="54394"/>
                        <a14:foregroundMark x1="67899" y1="49881" x2="67899" y2="49881"/>
                        <a14:foregroundMark x1="69412" y1="51900" x2="69412" y2="51900"/>
                        <a14:foregroundMark x1="70084" y1="54157" x2="70084" y2="54157"/>
                        <a14:foregroundMark x1="69748" y1="56413" x2="69748" y2="56413"/>
                        <a14:foregroundMark x1="72605" y1="64846" x2="72605" y2="64846"/>
                        <a14:foregroundMark x1="84538" y1="69240" x2="84538" y2="69240"/>
                        <a14:foregroundMark x1="57815" y1="25653" x2="57815" y2="25653"/>
                        <a14:foregroundMark x1="32269" y1="35273" x2="32269" y2="35273"/>
                      </a14:backgroundRemoval>
                    </a14:imgEffect>
                  </a14:imgLayer>
                </a14:imgProps>
              </a:ext>
              <a:ext uri="{28A0092B-C50C-407E-A947-70E740481C1C}">
                <a14:useLocalDpi xmlns:a14="http://schemas.microsoft.com/office/drawing/2010/main" val="0"/>
              </a:ext>
            </a:extLst>
          </a:blip>
          <a:srcRect l="7835" t="20523" r="7288" b="23922"/>
          <a:stretch/>
        </p:blipFill>
        <p:spPr>
          <a:xfrm>
            <a:off x="10163251" y="6206938"/>
            <a:ext cx="731698" cy="677747"/>
          </a:xfrm>
          <a:prstGeom prst="rect">
            <a:avLst/>
          </a:prstGeom>
        </p:spPr>
      </p:pic>
    </p:spTree>
    <p:extLst>
      <p:ext uri="{BB962C8B-B14F-4D97-AF65-F5344CB8AC3E}">
        <p14:creationId xmlns:p14="http://schemas.microsoft.com/office/powerpoint/2010/main" val="162241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E0C22-B892-74F9-30AD-2608E2DCCF2F}"/>
              </a:ext>
            </a:extLst>
          </p:cNvPr>
          <p:cNvSpPr>
            <a:spLocks noGrp="1"/>
          </p:cNvSpPr>
          <p:nvPr>
            <p:ph type="sldNum" sz="quarter" idx="12"/>
          </p:nvPr>
        </p:nvSpPr>
        <p:spPr/>
        <p:txBody>
          <a:bodyPr/>
          <a:lstStyle/>
          <a:p>
            <a:fld id="{E25C318A-713C-E34F-BE3B-BC9114480D09}" type="slidenum">
              <a:rPr lang="en-US" smtClean="0"/>
              <a:t>11</a:t>
            </a:fld>
            <a:endParaRPr lang="en-US"/>
          </a:p>
        </p:txBody>
      </p:sp>
      <p:pic>
        <p:nvPicPr>
          <p:cNvPr id="2050" name="Picture 2" descr="Animation of recent model results">
            <a:extLst>
              <a:ext uri="{FF2B5EF4-FFF2-40B4-BE49-F238E27FC236}">
                <a16:creationId xmlns:a16="http://schemas.microsoft.com/office/drawing/2014/main" id="{5422D51D-1DE9-4B85-E3D3-E800625BF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9" y="1212309"/>
            <a:ext cx="4208024" cy="4162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9064B5-3742-E907-5204-F55A4315A90F}"/>
              </a:ext>
            </a:extLst>
          </p:cNvPr>
          <p:cNvPicPr>
            <a:picLocks noChangeAspect="1"/>
          </p:cNvPicPr>
          <p:nvPr/>
        </p:nvPicPr>
        <p:blipFill>
          <a:blip r:embed="rId3"/>
          <a:srcRect l="36363"/>
          <a:stretch>
            <a:fillRect/>
          </a:stretch>
        </p:blipFill>
        <p:spPr>
          <a:xfrm>
            <a:off x="4876799" y="2747905"/>
            <a:ext cx="2438401" cy="812648"/>
          </a:xfrm>
          <a:prstGeom prst="rect">
            <a:avLst/>
          </a:prstGeom>
        </p:spPr>
      </p:pic>
      <p:sp>
        <p:nvSpPr>
          <p:cNvPr id="8" name="Arrow: Right 7">
            <a:extLst>
              <a:ext uri="{FF2B5EF4-FFF2-40B4-BE49-F238E27FC236}">
                <a16:creationId xmlns:a16="http://schemas.microsoft.com/office/drawing/2014/main" id="{4629A2AA-719C-2ABE-E760-A6446D597193}"/>
              </a:ext>
            </a:extLst>
          </p:cNvPr>
          <p:cNvSpPr/>
          <p:nvPr/>
        </p:nvSpPr>
        <p:spPr>
          <a:xfrm>
            <a:off x="4615543" y="1709239"/>
            <a:ext cx="3309257" cy="3168873"/>
          </a:xfrm>
          <a:prstGeom prst="rightArrow">
            <a:avLst/>
          </a:prstGeom>
          <a:noFill/>
          <a:ln w="57150">
            <a:solidFill>
              <a:srgbClr val="0383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DF78A6B-A9DF-455A-003D-D44664FC66B8}"/>
              </a:ext>
            </a:extLst>
          </p:cNvPr>
          <p:cNvPicPr>
            <a:picLocks noChangeAspect="1"/>
          </p:cNvPicPr>
          <p:nvPr/>
        </p:nvPicPr>
        <p:blipFill>
          <a:blip r:embed="rId4"/>
          <a:stretch>
            <a:fillRect/>
          </a:stretch>
        </p:blipFill>
        <p:spPr>
          <a:xfrm>
            <a:off x="8078585" y="1403797"/>
            <a:ext cx="4026742" cy="4050406"/>
          </a:xfrm>
          <a:prstGeom prst="rect">
            <a:avLst/>
          </a:prstGeom>
        </p:spPr>
      </p:pic>
      <p:sp>
        <p:nvSpPr>
          <p:cNvPr id="14" name="Title 1">
            <a:extLst>
              <a:ext uri="{FF2B5EF4-FFF2-40B4-BE49-F238E27FC236}">
                <a16:creationId xmlns:a16="http://schemas.microsoft.com/office/drawing/2014/main" id="{A09CF395-7E12-7F2C-52DB-B8B15D1D5D4C}"/>
              </a:ext>
            </a:extLst>
          </p:cNvPr>
          <p:cNvSpPr>
            <a:spLocks noGrp="1"/>
          </p:cNvSpPr>
          <p:nvPr>
            <p:ph type="title"/>
          </p:nvPr>
        </p:nvSpPr>
        <p:spPr>
          <a:xfrm>
            <a:off x="208231" y="201373"/>
            <a:ext cx="11769504" cy="909828"/>
          </a:xfrm>
        </p:spPr>
        <p:txBody>
          <a:bodyPr/>
          <a:lstStyle/>
          <a:p>
            <a:r>
              <a:rPr lang="en-US" dirty="0"/>
              <a:t>Operational Support for Oil Spill Response</a:t>
            </a:r>
          </a:p>
        </p:txBody>
      </p:sp>
    </p:spTree>
    <p:extLst>
      <p:ext uri="{BB962C8B-B14F-4D97-AF65-F5344CB8AC3E}">
        <p14:creationId xmlns:p14="http://schemas.microsoft.com/office/powerpoint/2010/main" val="302672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B7BD-FAA2-47F4-AACE-39DD4062F686}"/>
              </a:ext>
            </a:extLst>
          </p:cNvPr>
          <p:cNvSpPr>
            <a:spLocks noGrp="1"/>
          </p:cNvSpPr>
          <p:nvPr>
            <p:ph type="title"/>
          </p:nvPr>
        </p:nvSpPr>
        <p:spPr/>
        <p:txBody>
          <a:bodyPr/>
          <a:lstStyle/>
          <a:p>
            <a:r>
              <a:rPr lang="en-US" dirty="0"/>
              <a:t>Flood Modeling Support</a:t>
            </a:r>
          </a:p>
        </p:txBody>
      </p:sp>
      <p:sp>
        <p:nvSpPr>
          <p:cNvPr id="3" name="Content Placeholder 2">
            <a:extLst>
              <a:ext uri="{FF2B5EF4-FFF2-40B4-BE49-F238E27FC236}">
                <a16:creationId xmlns:a16="http://schemas.microsoft.com/office/drawing/2014/main" id="{EAFFC7B1-ECE6-FC03-81E7-A7C36C3183AF}"/>
              </a:ext>
            </a:extLst>
          </p:cNvPr>
          <p:cNvSpPr>
            <a:spLocks noGrp="1"/>
          </p:cNvSpPr>
          <p:nvPr>
            <p:ph idx="1"/>
          </p:nvPr>
        </p:nvSpPr>
        <p:spPr>
          <a:xfrm>
            <a:off x="208231" y="1330999"/>
            <a:ext cx="4595998" cy="4652389"/>
          </a:xfrm>
        </p:spPr>
        <p:txBody>
          <a:bodyPr>
            <a:normAutofit/>
          </a:bodyPr>
          <a:lstStyle/>
          <a:p>
            <a:r>
              <a:rPr lang="en-US" sz="2000" dirty="0"/>
              <a:t>Extending BAYCAST model for inundation modeling</a:t>
            </a:r>
          </a:p>
        </p:txBody>
      </p:sp>
      <p:sp>
        <p:nvSpPr>
          <p:cNvPr id="4" name="Slide Number Placeholder 3">
            <a:extLst>
              <a:ext uri="{FF2B5EF4-FFF2-40B4-BE49-F238E27FC236}">
                <a16:creationId xmlns:a16="http://schemas.microsoft.com/office/drawing/2014/main" id="{68046E1C-16AA-B603-A776-8D46F92CB453}"/>
              </a:ext>
            </a:extLst>
          </p:cNvPr>
          <p:cNvSpPr>
            <a:spLocks noGrp="1"/>
          </p:cNvSpPr>
          <p:nvPr>
            <p:ph type="sldNum" sz="quarter" idx="12"/>
          </p:nvPr>
        </p:nvSpPr>
        <p:spPr/>
        <p:txBody>
          <a:bodyPr/>
          <a:lstStyle/>
          <a:p>
            <a:fld id="{E25C318A-713C-E34F-BE3B-BC9114480D09}" type="slidenum">
              <a:rPr lang="en-US" smtClean="0"/>
              <a:t>12</a:t>
            </a:fld>
            <a:endParaRPr lang="en-US"/>
          </a:p>
        </p:txBody>
      </p:sp>
      <p:pic>
        <p:nvPicPr>
          <p:cNvPr id="3074" name="Picture 2" descr="Animation of recent model results">
            <a:extLst>
              <a:ext uri="{FF2B5EF4-FFF2-40B4-BE49-F238E27FC236}">
                <a16:creationId xmlns:a16="http://schemas.microsoft.com/office/drawing/2014/main" id="{326A64D4-BD8B-5B01-23EE-677D8003D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31" y="2180002"/>
            <a:ext cx="3858986" cy="381745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06D219C-F72D-9F6A-584E-722155EF91D0}"/>
              </a:ext>
            </a:extLst>
          </p:cNvPr>
          <p:cNvSpPr txBox="1">
            <a:spLocks/>
          </p:cNvSpPr>
          <p:nvPr/>
        </p:nvSpPr>
        <p:spPr>
          <a:xfrm>
            <a:off x="5687373" y="1330998"/>
            <a:ext cx="4595998" cy="46523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rgbClr val="212427"/>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rgbClr val="212427"/>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rgbClr val="212427"/>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Compound flood model</a:t>
            </a:r>
          </a:p>
          <a:p>
            <a:pPr lvl="1"/>
            <a:r>
              <a:rPr lang="en-US" sz="1600" dirty="0"/>
              <a:t>ADCRIC (15mil finite elements)</a:t>
            </a:r>
          </a:p>
        </p:txBody>
      </p:sp>
      <p:pic>
        <p:nvPicPr>
          <p:cNvPr id="9" name="Picture 8">
            <a:extLst>
              <a:ext uri="{FF2B5EF4-FFF2-40B4-BE49-F238E27FC236}">
                <a16:creationId xmlns:a16="http://schemas.microsoft.com/office/drawing/2014/main" id="{37A3C082-B3C5-B9CC-F671-6E371795D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94" y="2085133"/>
            <a:ext cx="3611000" cy="2837875"/>
          </a:xfrm>
          <a:prstGeom prst="rect">
            <a:avLst/>
          </a:prstGeom>
        </p:spPr>
      </p:pic>
      <p:pic>
        <p:nvPicPr>
          <p:cNvPr id="10" name="Picture 9" descr="A logo with a star and a book&#10;&#10;Description automatically generated">
            <a:extLst>
              <a:ext uri="{FF2B5EF4-FFF2-40B4-BE49-F238E27FC236}">
                <a16:creationId xmlns:a16="http://schemas.microsoft.com/office/drawing/2014/main" id="{81CCB823-3D63-EE79-9D4C-4EC52612BEED}"/>
              </a:ext>
            </a:extLst>
          </p:cNvPr>
          <p:cNvPicPr>
            <a:picLocks noChangeAspect="1"/>
          </p:cNvPicPr>
          <p:nvPr/>
        </p:nvPicPr>
        <p:blipFill>
          <a:blip r:embed="rId4"/>
          <a:stretch>
            <a:fillRect/>
          </a:stretch>
        </p:blipFill>
        <p:spPr>
          <a:xfrm>
            <a:off x="5264964" y="2316870"/>
            <a:ext cx="698686" cy="698686"/>
          </a:xfrm>
          <a:prstGeom prst="rect">
            <a:avLst/>
          </a:prstGeom>
        </p:spPr>
      </p:pic>
      <p:pic>
        <p:nvPicPr>
          <p:cNvPr id="11" name="Picture 10" descr="A map of a beach&#10;&#10;AI-generated content may be incorrect.">
            <a:extLst>
              <a:ext uri="{FF2B5EF4-FFF2-40B4-BE49-F238E27FC236}">
                <a16:creationId xmlns:a16="http://schemas.microsoft.com/office/drawing/2014/main" id="{D6AA6CF5-98C7-7CAA-83FD-DF255C346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6959" y="3015556"/>
            <a:ext cx="3059806" cy="3035050"/>
          </a:xfrm>
          <a:prstGeom prst="rect">
            <a:avLst/>
          </a:prstGeom>
        </p:spPr>
      </p:pic>
    </p:spTree>
    <p:extLst>
      <p:ext uri="{BB962C8B-B14F-4D97-AF65-F5344CB8AC3E}">
        <p14:creationId xmlns:p14="http://schemas.microsoft.com/office/powerpoint/2010/main" val="109949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6630C-9965-2ED9-8521-29E41451B54A}"/>
              </a:ext>
            </a:extLst>
          </p:cNvPr>
          <p:cNvSpPr>
            <a:spLocks noGrp="1"/>
          </p:cNvSpPr>
          <p:nvPr>
            <p:ph type="title"/>
          </p:nvPr>
        </p:nvSpPr>
        <p:spPr/>
        <p:txBody>
          <a:bodyPr/>
          <a:lstStyle/>
          <a:p>
            <a:r>
              <a:rPr lang="en-US" dirty="0"/>
              <a:t>Ecological Modeling Support</a:t>
            </a:r>
          </a:p>
        </p:txBody>
      </p:sp>
      <p:sp>
        <p:nvSpPr>
          <p:cNvPr id="4" name="Slide Number Placeholder 3">
            <a:extLst>
              <a:ext uri="{FF2B5EF4-FFF2-40B4-BE49-F238E27FC236}">
                <a16:creationId xmlns:a16="http://schemas.microsoft.com/office/drawing/2014/main" id="{68575BF9-7163-9C09-406E-43DFE6576210}"/>
              </a:ext>
            </a:extLst>
          </p:cNvPr>
          <p:cNvSpPr>
            <a:spLocks noGrp="1"/>
          </p:cNvSpPr>
          <p:nvPr>
            <p:ph type="sldNum" sz="quarter" idx="12"/>
          </p:nvPr>
        </p:nvSpPr>
        <p:spPr/>
        <p:txBody>
          <a:bodyPr/>
          <a:lstStyle/>
          <a:p>
            <a:fld id="{E25C318A-713C-E34F-BE3B-BC9114480D09}" type="slidenum">
              <a:rPr lang="en-US" smtClean="0"/>
              <a:t>13</a:t>
            </a:fld>
            <a:endParaRPr lang="en-US"/>
          </a:p>
        </p:txBody>
      </p:sp>
      <p:pic>
        <p:nvPicPr>
          <p:cNvPr id="6" name="Picture 5">
            <a:extLst>
              <a:ext uri="{FF2B5EF4-FFF2-40B4-BE49-F238E27FC236}">
                <a16:creationId xmlns:a16="http://schemas.microsoft.com/office/drawing/2014/main" id="{F6ABC4D1-2CBC-1834-8212-92AD122C8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22" y="2771740"/>
            <a:ext cx="3227435" cy="2420576"/>
          </a:xfrm>
          <a:prstGeom prst="rect">
            <a:avLst/>
          </a:prstGeom>
        </p:spPr>
      </p:pic>
      <p:sp>
        <p:nvSpPr>
          <p:cNvPr id="7" name="Content Placeholder 2">
            <a:extLst>
              <a:ext uri="{FF2B5EF4-FFF2-40B4-BE49-F238E27FC236}">
                <a16:creationId xmlns:a16="http://schemas.microsoft.com/office/drawing/2014/main" id="{0F437DF2-9F6E-8394-9C6A-6776B0186115}"/>
              </a:ext>
            </a:extLst>
          </p:cNvPr>
          <p:cNvSpPr txBox="1">
            <a:spLocks/>
          </p:cNvSpPr>
          <p:nvPr/>
        </p:nvSpPr>
        <p:spPr>
          <a:xfrm>
            <a:off x="208230" y="1330999"/>
            <a:ext cx="11513869" cy="465238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b="0" i="0" kern="1200">
                <a:solidFill>
                  <a:srgbClr val="212427"/>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rgbClr val="212427"/>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rgbClr val="212427"/>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a:cs typeface="Arial"/>
              </a:rPr>
              <a:t>Use modeled outputs to inform coastwide ecological decision making </a:t>
            </a:r>
          </a:p>
        </p:txBody>
      </p:sp>
      <p:sp>
        <p:nvSpPr>
          <p:cNvPr id="9" name="Rectangle 8">
            <a:extLst>
              <a:ext uri="{FF2B5EF4-FFF2-40B4-BE49-F238E27FC236}">
                <a16:creationId xmlns:a16="http://schemas.microsoft.com/office/drawing/2014/main" id="{1C490849-1F5C-2B94-2B88-174DFD3491FC}"/>
              </a:ext>
            </a:extLst>
          </p:cNvPr>
          <p:cNvSpPr/>
          <p:nvPr/>
        </p:nvSpPr>
        <p:spPr>
          <a:xfrm>
            <a:off x="124248" y="1854558"/>
            <a:ext cx="11853488" cy="4054812"/>
          </a:xfrm>
          <a:prstGeom prst="rect">
            <a:avLst/>
          </a:prstGeom>
          <a:noFill/>
          <a:ln w="76200">
            <a:solidFill>
              <a:srgbClr val="0383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3B8B1C-F041-715E-693B-D8057810414B}"/>
              </a:ext>
            </a:extLst>
          </p:cNvPr>
          <p:cNvSpPr/>
          <p:nvPr/>
        </p:nvSpPr>
        <p:spPr>
          <a:xfrm>
            <a:off x="124248" y="1885704"/>
            <a:ext cx="11853487" cy="390525"/>
          </a:xfrm>
          <a:prstGeom prst="rect">
            <a:avLst/>
          </a:prstGeom>
          <a:solidFill>
            <a:srgbClr val="0383B6"/>
          </a:solidFill>
          <a:ln w="76200">
            <a:solidFill>
              <a:srgbClr val="0383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Oyster abiotic mortality risk model</a:t>
            </a:r>
          </a:p>
        </p:txBody>
      </p:sp>
      <p:pic>
        <p:nvPicPr>
          <p:cNvPr id="13" name="Picture 12">
            <a:extLst>
              <a:ext uri="{FF2B5EF4-FFF2-40B4-BE49-F238E27FC236}">
                <a16:creationId xmlns:a16="http://schemas.microsoft.com/office/drawing/2014/main" id="{33CC1D04-7422-DCD2-BBA0-960D48874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1328" y="2868063"/>
            <a:ext cx="2604855" cy="2420576"/>
          </a:xfrm>
          <a:prstGeom prst="rect">
            <a:avLst/>
          </a:prstGeom>
        </p:spPr>
      </p:pic>
      <p:grpSp>
        <p:nvGrpSpPr>
          <p:cNvPr id="3" name="Group 2">
            <a:extLst>
              <a:ext uri="{FF2B5EF4-FFF2-40B4-BE49-F238E27FC236}">
                <a16:creationId xmlns:a16="http://schemas.microsoft.com/office/drawing/2014/main" id="{C8CF6158-CE7D-68D3-0305-C905C876FD05}"/>
              </a:ext>
            </a:extLst>
          </p:cNvPr>
          <p:cNvGrpSpPr/>
          <p:nvPr/>
        </p:nvGrpSpPr>
        <p:grpSpPr>
          <a:xfrm>
            <a:off x="4159877" y="2875103"/>
            <a:ext cx="3800010" cy="2420576"/>
            <a:chOff x="3741333" y="2642597"/>
            <a:chExt cx="3590341" cy="2223979"/>
          </a:xfrm>
        </p:grpSpPr>
        <p:pic>
          <p:nvPicPr>
            <p:cNvPr id="8" name="Picture 7">
              <a:extLst>
                <a:ext uri="{FF2B5EF4-FFF2-40B4-BE49-F238E27FC236}">
                  <a16:creationId xmlns:a16="http://schemas.microsoft.com/office/drawing/2014/main" id="{1281667A-BD29-A704-B7FB-C8B5892C05E1}"/>
                </a:ext>
              </a:extLst>
            </p:cNvPr>
            <p:cNvPicPr>
              <a:picLocks noChangeAspect="1"/>
            </p:cNvPicPr>
            <p:nvPr/>
          </p:nvPicPr>
          <p:blipFill>
            <a:blip r:embed="rId5"/>
            <a:stretch>
              <a:fillRect/>
            </a:stretch>
          </p:blipFill>
          <p:spPr>
            <a:xfrm>
              <a:off x="3741333" y="2655761"/>
              <a:ext cx="3590341" cy="2210815"/>
            </a:xfrm>
            <a:prstGeom prst="rect">
              <a:avLst/>
            </a:prstGeom>
          </p:spPr>
        </p:pic>
        <p:sp>
          <p:nvSpPr>
            <p:cNvPr id="14" name="Rectangle 13">
              <a:extLst>
                <a:ext uri="{FF2B5EF4-FFF2-40B4-BE49-F238E27FC236}">
                  <a16:creationId xmlns:a16="http://schemas.microsoft.com/office/drawing/2014/main" id="{83C12E09-9DBE-ACC9-9D97-D38F1D03F25E}"/>
                </a:ext>
              </a:extLst>
            </p:cNvPr>
            <p:cNvSpPr/>
            <p:nvPr/>
          </p:nvSpPr>
          <p:spPr>
            <a:xfrm>
              <a:off x="4591230" y="2642597"/>
              <a:ext cx="551146" cy="98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4683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1251-8FF9-3F77-AAB7-0ED6DB7A3011}"/>
              </a:ext>
            </a:extLst>
          </p:cNvPr>
          <p:cNvSpPr>
            <a:spLocks noGrp="1"/>
          </p:cNvSpPr>
          <p:nvPr>
            <p:ph type="title"/>
          </p:nvPr>
        </p:nvSpPr>
        <p:spPr/>
        <p:txBody>
          <a:bodyPr/>
          <a:lstStyle/>
          <a:p>
            <a:r>
              <a:rPr lang="en-US" dirty="0"/>
              <a:t>More Data, Improving Models</a:t>
            </a:r>
          </a:p>
        </p:txBody>
      </p:sp>
      <p:sp>
        <p:nvSpPr>
          <p:cNvPr id="4" name="Slide Number Placeholder 3">
            <a:extLst>
              <a:ext uri="{FF2B5EF4-FFF2-40B4-BE49-F238E27FC236}">
                <a16:creationId xmlns:a16="http://schemas.microsoft.com/office/drawing/2014/main" id="{9FA117BF-D7C9-DA71-D5EF-2BC998E7DF75}"/>
              </a:ext>
            </a:extLst>
          </p:cNvPr>
          <p:cNvSpPr>
            <a:spLocks noGrp="1"/>
          </p:cNvSpPr>
          <p:nvPr>
            <p:ph type="sldNum" sz="quarter" idx="12"/>
          </p:nvPr>
        </p:nvSpPr>
        <p:spPr/>
        <p:txBody>
          <a:bodyPr/>
          <a:lstStyle/>
          <a:p>
            <a:fld id="{E25C318A-713C-E34F-BE3B-BC9114480D09}" type="slidenum">
              <a:rPr lang="en-US" smtClean="0"/>
              <a:t>14</a:t>
            </a:fld>
            <a:endParaRPr lang="en-US"/>
          </a:p>
        </p:txBody>
      </p:sp>
      <p:sp>
        <p:nvSpPr>
          <p:cNvPr id="5" name="Content Placeholder 2">
            <a:extLst>
              <a:ext uri="{FF2B5EF4-FFF2-40B4-BE49-F238E27FC236}">
                <a16:creationId xmlns:a16="http://schemas.microsoft.com/office/drawing/2014/main" id="{B524AC20-C507-BD84-45A0-41C6F9D927B0}"/>
              </a:ext>
            </a:extLst>
          </p:cNvPr>
          <p:cNvSpPr>
            <a:spLocks noGrp="1"/>
          </p:cNvSpPr>
          <p:nvPr>
            <p:ph idx="1"/>
          </p:nvPr>
        </p:nvSpPr>
        <p:spPr>
          <a:xfrm>
            <a:off x="207963" y="1453995"/>
            <a:ext cx="11439957" cy="4529293"/>
          </a:xfrm>
        </p:spPr>
        <p:txBody>
          <a:bodyPr>
            <a:normAutofit/>
          </a:bodyPr>
          <a:lstStyle/>
          <a:p>
            <a:r>
              <a:rPr lang="en-US" sz="2000" dirty="0"/>
              <a:t>Several efforts to support increased data for model inputs and program development</a:t>
            </a:r>
          </a:p>
          <a:p>
            <a:r>
              <a:rPr lang="en-US" sz="2000" dirty="0"/>
              <a:t>Flood-response modeling and mapping</a:t>
            </a:r>
          </a:p>
          <a:p>
            <a:r>
              <a:rPr lang="en-US" sz="2000" dirty="0"/>
              <a:t>Oil spill identification</a:t>
            </a:r>
          </a:p>
          <a:p>
            <a:r>
              <a:rPr lang="en-US" sz="2000" dirty="0"/>
              <a:t>Identifying land / bathymetric changes</a:t>
            </a:r>
          </a:p>
          <a:p>
            <a:pPr lvl="1"/>
            <a:r>
              <a:rPr lang="en-US" sz="1600" dirty="0"/>
              <a:t>Subsidence</a:t>
            </a:r>
          </a:p>
          <a:p>
            <a:pPr lvl="1"/>
            <a:r>
              <a:rPr lang="en-US" sz="1600" dirty="0"/>
              <a:t>Sedimentation (Hyperspectral imaging)</a:t>
            </a:r>
          </a:p>
        </p:txBody>
      </p:sp>
      <p:pic>
        <p:nvPicPr>
          <p:cNvPr id="4098" name="Picture 2">
            <a:extLst>
              <a:ext uri="{FF2B5EF4-FFF2-40B4-BE49-F238E27FC236}">
                <a16:creationId xmlns:a16="http://schemas.microsoft.com/office/drawing/2014/main" id="{A1626D6C-D59B-E8D6-AE59-69F9095AD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431"/>
          <a:stretch>
            <a:fillRect/>
          </a:stretch>
        </p:blipFill>
        <p:spPr bwMode="auto">
          <a:xfrm>
            <a:off x="3223910" y="4306951"/>
            <a:ext cx="6647907" cy="1266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21F9BEB-C558-0393-872D-76A7218BF1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77" b="869"/>
          <a:stretch>
            <a:fillRect/>
          </a:stretch>
        </p:blipFill>
        <p:spPr bwMode="auto">
          <a:xfrm>
            <a:off x="3223910" y="5610732"/>
            <a:ext cx="6647907" cy="150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0301CC-0E6E-B067-F172-728E82C39520}"/>
              </a:ext>
            </a:extLst>
          </p:cNvPr>
          <p:cNvPicPr>
            <a:picLocks noChangeAspect="1"/>
          </p:cNvPicPr>
          <p:nvPr/>
        </p:nvPicPr>
        <p:blipFill>
          <a:blip r:embed="rId4"/>
          <a:stretch>
            <a:fillRect/>
          </a:stretch>
        </p:blipFill>
        <p:spPr>
          <a:xfrm>
            <a:off x="55376" y="3617218"/>
            <a:ext cx="3015947" cy="2439614"/>
          </a:xfrm>
          <a:prstGeom prst="rect">
            <a:avLst/>
          </a:prstGeom>
        </p:spPr>
      </p:pic>
      <p:pic>
        <p:nvPicPr>
          <p:cNvPr id="13" name="Picture 12">
            <a:extLst>
              <a:ext uri="{FF2B5EF4-FFF2-40B4-BE49-F238E27FC236}">
                <a16:creationId xmlns:a16="http://schemas.microsoft.com/office/drawing/2014/main" id="{A8B970D9-D793-A5DF-3065-7C5F813B9199}"/>
              </a:ext>
            </a:extLst>
          </p:cNvPr>
          <p:cNvPicPr>
            <a:picLocks noChangeAspect="1"/>
          </p:cNvPicPr>
          <p:nvPr/>
        </p:nvPicPr>
        <p:blipFill>
          <a:blip r:embed="rId5"/>
          <a:stretch>
            <a:fillRect/>
          </a:stretch>
        </p:blipFill>
        <p:spPr>
          <a:xfrm>
            <a:off x="9805054" y="6358466"/>
            <a:ext cx="683610" cy="325213"/>
          </a:xfrm>
          <a:prstGeom prst="rect">
            <a:avLst/>
          </a:prstGeom>
        </p:spPr>
      </p:pic>
      <p:pic>
        <p:nvPicPr>
          <p:cNvPr id="4102" name="Picture 6">
            <a:extLst>
              <a:ext uri="{FF2B5EF4-FFF2-40B4-BE49-F238E27FC236}">
                <a16:creationId xmlns:a16="http://schemas.microsoft.com/office/drawing/2014/main" id="{2C06F625-6946-9E36-04D2-EEF192018D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2618"/>
          <a:stretch>
            <a:fillRect/>
          </a:stretch>
        </p:blipFill>
        <p:spPr bwMode="auto">
          <a:xfrm>
            <a:off x="7903184" y="6247226"/>
            <a:ext cx="1652428" cy="5459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7BEFE5A-46DB-CD3C-5712-7235617C545E}"/>
              </a:ext>
            </a:extLst>
          </p:cNvPr>
          <p:cNvPicPr>
            <a:picLocks noChangeAspect="1"/>
          </p:cNvPicPr>
          <p:nvPr/>
        </p:nvPicPr>
        <p:blipFill>
          <a:blip r:embed="rId7"/>
          <a:srcRect l="21076" t="7960"/>
          <a:stretch>
            <a:fillRect/>
          </a:stretch>
        </p:blipFill>
        <p:spPr>
          <a:xfrm>
            <a:off x="10863841" y="6272141"/>
            <a:ext cx="473673" cy="491013"/>
          </a:xfrm>
          <a:prstGeom prst="rect">
            <a:avLst/>
          </a:prstGeom>
        </p:spPr>
      </p:pic>
      <p:sp>
        <p:nvSpPr>
          <p:cNvPr id="20" name="TextBox 19">
            <a:extLst>
              <a:ext uri="{FF2B5EF4-FFF2-40B4-BE49-F238E27FC236}">
                <a16:creationId xmlns:a16="http://schemas.microsoft.com/office/drawing/2014/main" id="{A7B8FD3B-B69C-DAA8-5C9E-19940282AAF7}"/>
              </a:ext>
            </a:extLst>
          </p:cNvPr>
          <p:cNvSpPr txBox="1"/>
          <p:nvPr/>
        </p:nvSpPr>
        <p:spPr>
          <a:xfrm>
            <a:off x="7720472" y="5501222"/>
            <a:ext cx="2151345" cy="369332"/>
          </a:xfrm>
          <a:prstGeom prst="rect">
            <a:avLst/>
          </a:prstGeom>
          <a:noFill/>
        </p:spPr>
        <p:txBody>
          <a:bodyPr wrap="square">
            <a:spAutoFit/>
          </a:bodyPr>
          <a:lstStyle/>
          <a:p>
            <a:r>
              <a:rPr lang="en-US" sz="1800" dirty="0"/>
              <a:t>Karaca et al </a:t>
            </a:r>
            <a:r>
              <a:rPr lang="en-US" sz="1800" i="1" dirty="0"/>
              <a:t>in review</a:t>
            </a:r>
            <a:endParaRPr lang="en-US" dirty="0"/>
          </a:p>
        </p:txBody>
      </p:sp>
      <p:pic>
        <p:nvPicPr>
          <p:cNvPr id="3" name="Picture 2" descr="A satellite image of a body of water&#10;&#10;Description automatically generated">
            <a:extLst>
              <a:ext uri="{FF2B5EF4-FFF2-40B4-BE49-F238E27FC236}">
                <a16:creationId xmlns:a16="http://schemas.microsoft.com/office/drawing/2014/main" id="{520B2786-DEDC-B2CD-F820-168E797F52FB}"/>
              </a:ext>
            </a:extLst>
          </p:cNvPr>
          <p:cNvPicPr>
            <a:picLocks noChangeAspect="1"/>
          </p:cNvPicPr>
          <p:nvPr/>
        </p:nvPicPr>
        <p:blipFill>
          <a:blip r:embed="rId8"/>
          <a:stretch>
            <a:fillRect/>
          </a:stretch>
        </p:blipFill>
        <p:spPr>
          <a:xfrm>
            <a:off x="10019474" y="2759054"/>
            <a:ext cx="2085853" cy="2756730"/>
          </a:xfrm>
          <a:prstGeom prst="rect">
            <a:avLst/>
          </a:prstGeom>
        </p:spPr>
      </p:pic>
      <p:sp>
        <p:nvSpPr>
          <p:cNvPr id="8" name="TextBox 7">
            <a:extLst>
              <a:ext uri="{FF2B5EF4-FFF2-40B4-BE49-F238E27FC236}">
                <a16:creationId xmlns:a16="http://schemas.microsoft.com/office/drawing/2014/main" id="{586C7805-79E5-485C-7FE5-3D1D92FD839E}"/>
              </a:ext>
            </a:extLst>
          </p:cNvPr>
          <p:cNvSpPr txBox="1"/>
          <p:nvPr/>
        </p:nvSpPr>
        <p:spPr>
          <a:xfrm>
            <a:off x="9926462" y="2708842"/>
            <a:ext cx="2178865"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Galveston Bay 2023</a:t>
            </a:r>
          </a:p>
        </p:txBody>
      </p:sp>
    </p:spTree>
    <p:extLst>
      <p:ext uri="{BB962C8B-B14F-4D97-AF65-F5344CB8AC3E}">
        <p14:creationId xmlns:p14="http://schemas.microsoft.com/office/powerpoint/2010/main" val="234615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F811-0D4B-0C05-40ED-1B49B0E55883}"/>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ABB35E70-1CF9-63A3-4A03-D09E944335EA}"/>
              </a:ext>
            </a:extLst>
          </p:cNvPr>
          <p:cNvSpPr>
            <a:spLocks noGrp="1"/>
          </p:cNvSpPr>
          <p:nvPr>
            <p:ph idx="1"/>
          </p:nvPr>
        </p:nvSpPr>
        <p:spPr/>
        <p:txBody>
          <a:bodyPr/>
          <a:lstStyle/>
          <a:p>
            <a:r>
              <a:rPr lang="en-US" dirty="0"/>
              <a:t>Alex.barth@twdb.Texas.gov</a:t>
            </a:r>
          </a:p>
        </p:txBody>
      </p:sp>
      <p:sp>
        <p:nvSpPr>
          <p:cNvPr id="4" name="Slide Number Placeholder 3">
            <a:extLst>
              <a:ext uri="{FF2B5EF4-FFF2-40B4-BE49-F238E27FC236}">
                <a16:creationId xmlns:a16="http://schemas.microsoft.com/office/drawing/2014/main" id="{6119B4DB-7B1C-4D0A-C200-66326D5D78D1}"/>
              </a:ext>
            </a:extLst>
          </p:cNvPr>
          <p:cNvSpPr>
            <a:spLocks noGrp="1"/>
          </p:cNvSpPr>
          <p:nvPr>
            <p:ph type="sldNum" sz="quarter" idx="12"/>
          </p:nvPr>
        </p:nvSpPr>
        <p:spPr/>
        <p:txBody>
          <a:bodyPr/>
          <a:lstStyle/>
          <a:p>
            <a:fld id="{E25C318A-713C-E34F-BE3B-BC9114480D09}" type="slidenum">
              <a:rPr lang="en-US" smtClean="0"/>
              <a:t>15</a:t>
            </a:fld>
            <a:endParaRPr lang="en-US"/>
          </a:p>
        </p:txBody>
      </p:sp>
      <p:pic>
        <p:nvPicPr>
          <p:cNvPr id="5" name="Picture 2">
            <a:extLst>
              <a:ext uri="{FF2B5EF4-FFF2-40B4-BE49-F238E27FC236}">
                <a16:creationId xmlns:a16="http://schemas.microsoft.com/office/drawing/2014/main" id="{E860AEAF-B18E-7AA8-802A-B9D7BB82A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887638"/>
            <a:ext cx="10763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9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5E6787-FAC6-BC48-B9B8-D93097D2DAD2}"/>
              </a:ext>
            </a:extLst>
          </p:cNvPr>
          <p:cNvSpPr>
            <a:spLocks noGrp="1"/>
          </p:cNvSpPr>
          <p:nvPr>
            <p:ph type="sldNum" sz="quarter" idx="12"/>
          </p:nvPr>
        </p:nvSpPr>
        <p:spPr/>
        <p:txBody>
          <a:bodyPr/>
          <a:lstStyle/>
          <a:p>
            <a:fld id="{E25C318A-713C-E34F-BE3B-BC9114480D09}" type="slidenum">
              <a:rPr lang="en-US" smtClean="0"/>
              <a:t>2</a:t>
            </a:fld>
            <a:endParaRPr lang="en-US"/>
          </a:p>
        </p:txBody>
      </p:sp>
      <p:pic>
        <p:nvPicPr>
          <p:cNvPr id="5" name="Content Placeholder 5">
            <a:extLst>
              <a:ext uri="{FF2B5EF4-FFF2-40B4-BE49-F238E27FC236}">
                <a16:creationId xmlns:a16="http://schemas.microsoft.com/office/drawing/2014/main" id="{D5113D65-C683-4AAD-92B8-AC19A489F3A5}"/>
              </a:ext>
            </a:extLst>
          </p:cNvPr>
          <p:cNvPicPr>
            <a:picLocks noGrp="1" noChangeAspect="1"/>
          </p:cNvPicPr>
          <p:nvPr>
            <p:ph idx="1"/>
          </p:nvPr>
        </p:nvPicPr>
        <p:blipFill rotWithShape="1">
          <a:blip>
            <a:extLst>
              <a:ext uri="{96DAC541-7B7A-43D3-8B79-37D633B846F1}">
                <asvg:svgBlip xmlns:asvg="http://schemas.microsoft.com/office/drawing/2016/SVG/main" r:embed="rId2"/>
              </a:ext>
            </a:extLst>
          </a:blip>
          <a:srcRect l="2509" t="3668" r="2200" b="2855"/>
          <a:stretch/>
        </p:blipFill>
        <p:spPr>
          <a:xfrm>
            <a:off x="1967584" y="91511"/>
            <a:ext cx="7992265" cy="6058277"/>
          </a:xfrm>
        </p:spPr>
      </p:pic>
    </p:spTree>
    <p:extLst>
      <p:ext uri="{BB962C8B-B14F-4D97-AF65-F5344CB8AC3E}">
        <p14:creationId xmlns:p14="http://schemas.microsoft.com/office/powerpoint/2010/main" val="61279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8A258E-2AD5-983A-F431-908A140EB8E4}"/>
              </a:ext>
            </a:extLst>
          </p:cNvPr>
          <p:cNvSpPr>
            <a:spLocks noGrp="1"/>
          </p:cNvSpPr>
          <p:nvPr>
            <p:ph type="sldNum" sz="quarter" idx="12"/>
          </p:nvPr>
        </p:nvSpPr>
        <p:spPr/>
        <p:txBody>
          <a:bodyPr/>
          <a:lstStyle/>
          <a:p>
            <a:fld id="{E25C318A-713C-E34F-BE3B-BC9114480D09}" type="slidenum">
              <a:rPr lang="en-US" smtClean="0"/>
              <a:t>3</a:t>
            </a:fld>
            <a:endParaRPr lang="en-US"/>
          </a:p>
        </p:txBody>
      </p:sp>
      <p:sp>
        <p:nvSpPr>
          <p:cNvPr id="5" name="Rectangle 4">
            <a:extLst>
              <a:ext uri="{FF2B5EF4-FFF2-40B4-BE49-F238E27FC236}">
                <a16:creationId xmlns:a16="http://schemas.microsoft.com/office/drawing/2014/main" id="{D8FCAC60-8887-FFC8-246F-8E17D62A283C}"/>
              </a:ext>
            </a:extLst>
          </p:cNvPr>
          <p:cNvSpPr/>
          <p:nvPr/>
        </p:nvSpPr>
        <p:spPr>
          <a:xfrm>
            <a:off x="211248" y="205444"/>
            <a:ext cx="11769504" cy="985182"/>
          </a:xfrm>
          <a:prstGeom prst="rect">
            <a:avLst/>
          </a:prstGeom>
          <a:noFill/>
          <a:ln w="76200">
            <a:solidFill>
              <a:srgbClr val="1188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BA29D9-BB04-C18F-0559-FD8713A43E7B}"/>
              </a:ext>
            </a:extLst>
          </p:cNvPr>
          <p:cNvSpPr/>
          <p:nvPr/>
        </p:nvSpPr>
        <p:spPr>
          <a:xfrm>
            <a:off x="211248" y="205443"/>
            <a:ext cx="6303852" cy="390525"/>
          </a:xfrm>
          <a:prstGeom prst="rect">
            <a:avLst/>
          </a:prstGeom>
          <a:solidFill>
            <a:srgbClr val="1188B0"/>
          </a:solidFill>
          <a:ln w="76200">
            <a:solidFill>
              <a:srgbClr val="1188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Texas Water Development Board Mission</a:t>
            </a:r>
          </a:p>
        </p:txBody>
      </p:sp>
      <p:sp>
        <p:nvSpPr>
          <p:cNvPr id="8" name="TextBox 7">
            <a:extLst>
              <a:ext uri="{FF2B5EF4-FFF2-40B4-BE49-F238E27FC236}">
                <a16:creationId xmlns:a16="http://schemas.microsoft.com/office/drawing/2014/main" id="{86EC3F8B-3C19-0003-7332-2B1A2D7FE6B3}"/>
              </a:ext>
            </a:extLst>
          </p:cNvPr>
          <p:cNvSpPr txBox="1"/>
          <p:nvPr/>
        </p:nvSpPr>
        <p:spPr>
          <a:xfrm>
            <a:off x="315174" y="683179"/>
            <a:ext cx="10429026" cy="369332"/>
          </a:xfrm>
          <a:prstGeom prst="rect">
            <a:avLst/>
          </a:prstGeom>
          <a:noFill/>
        </p:spPr>
        <p:txBody>
          <a:bodyPr wrap="square">
            <a:spAutoFit/>
          </a:bodyPr>
          <a:lstStyle/>
          <a:p>
            <a:r>
              <a:rPr lang="en-US" b="1" dirty="0">
                <a:solidFill>
                  <a:srgbClr val="000000"/>
                </a:solidFill>
                <a:latin typeface="verdana" panose="020B0604030504040204" pitchFamily="34" charset="0"/>
              </a:rPr>
              <a:t>L</a:t>
            </a:r>
            <a:r>
              <a:rPr lang="en-US" b="1" i="0" dirty="0">
                <a:solidFill>
                  <a:srgbClr val="000000"/>
                </a:solidFill>
                <a:effectLst/>
                <a:latin typeface="verdana" panose="020B0604030504040204" pitchFamily="34" charset="0"/>
              </a:rPr>
              <a:t>ead the state's efforts in ensuring a secure water future for Texas.</a:t>
            </a:r>
          </a:p>
        </p:txBody>
      </p:sp>
      <p:sp>
        <p:nvSpPr>
          <p:cNvPr id="9" name="Rectangle 8">
            <a:extLst>
              <a:ext uri="{FF2B5EF4-FFF2-40B4-BE49-F238E27FC236}">
                <a16:creationId xmlns:a16="http://schemas.microsoft.com/office/drawing/2014/main" id="{850680F6-ADD2-5E63-BEF5-CAD7F55DE285}"/>
              </a:ext>
            </a:extLst>
          </p:cNvPr>
          <p:cNvSpPr/>
          <p:nvPr/>
        </p:nvSpPr>
        <p:spPr>
          <a:xfrm>
            <a:off x="211248" y="1530246"/>
            <a:ext cx="11769504" cy="4446341"/>
          </a:xfrm>
          <a:prstGeom prst="rect">
            <a:avLst/>
          </a:prstGeom>
          <a:noFill/>
          <a:ln w="76200">
            <a:solidFill>
              <a:srgbClr val="5BA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021B79-5904-9E80-C45B-B07263FAC125}"/>
              </a:ext>
            </a:extLst>
          </p:cNvPr>
          <p:cNvSpPr/>
          <p:nvPr/>
        </p:nvSpPr>
        <p:spPr>
          <a:xfrm>
            <a:off x="211248" y="1542480"/>
            <a:ext cx="3884502" cy="390525"/>
          </a:xfrm>
          <a:prstGeom prst="rect">
            <a:avLst/>
          </a:prstGeom>
          <a:solidFill>
            <a:srgbClr val="5BA88F"/>
          </a:solidFill>
          <a:ln w="76200">
            <a:solidFill>
              <a:srgbClr val="5BA8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Coastal Science Program</a:t>
            </a:r>
          </a:p>
        </p:txBody>
      </p:sp>
      <p:sp>
        <p:nvSpPr>
          <p:cNvPr id="2" name="Content Placeholder 2">
            <a:extLst>
              <a:ext uri="{FF2B5EF4-FFF2-40B4-BE49-F238E27FC236}">
                <a16:creationId xmlns:a16="http://schemas.microsoft.com/office/drawing/2014/main" id="{F033EC5A-3EB3-EFDF-277A-D98508DB946F}"/>
              </a:ext>
            </a:extLst>
          </p:cNvPr>
          <p:cNvSpPr txBox="1">
            <a:spLocks/>
          </p:cNvSpPr>
          <p:nvPr/>
        </p:nvSpPr>
        <p:spPr>
          <a:xfrm>
            <a:off x="211248" y="2125015"/>
            <a:ext cx="11769504" cy="38515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rgbClr val="212427"/>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rgbClr val="212427"/>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rgbClr val="212427"/>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rgbClr val="212427"/>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Verdana" panose="020B0604030504040204" pitchFamily="34" charset="0"/>
                <a:ea typeface="Verdana" panose="020B0604030504040204" pitchFamily="34" charset="0"/>
              </a:rPr>
              <a:t>We advance TWDB’s mission through providing high-quality scientific information to stakeholders regarding Texas’s coastal water dynamics. </a:t>
            </a:r>
            <a:r>
              <a:rPr lang="en-US" sz="2000" dirty="0">
                <a:latin typeface="Verdana" panose="020B0604030504040204" pitchFamily="34" charset="0"/>
                <a:ea typeface="Verdana" panose="020B0604030504040204" pitchFamily="34" charset="0"/>
              </a:rPr>
              <a:t>Our legislative directives guide the program to monitor the effects of freshwater inflows upon the bays and estuaries of Texas (</a:t>
            </a:r>
            <a:r>
              <a:rPr lang="en-US" sz="2000" dirty="0">
                <a:latin typeface="Verdana" panose="020B0604030504040204" pitchFamily="34" charset="0"/>
                <a:ea typeface="Verdana" panose="020B0604030504040204" pitchFamily="34" charset="0"/>
                <a:cs typeface="Arial" panose="020B0604020202020204" pitchFamily="34" charset="0"/>
              </a:rPr>
              <a:t>§16.012), maintain a continuous study program to determine the conditions necessary to </a:t>
            </a:r>
            <a:r>
              <a:rPr lang="en-US" sz="2000" b="1" u="sng" dirty="0">
                <a:latin typeface="Verdana" panose="020B0604030504040204" pitchFamily="34" charset="0"/>
                <a:ea typeface="Verdana" panose="020B0604030504040204" pitchFamily="34" charset="0"/>
                <a:cs typeface="Arial" panose="020B0604020202020204" pitchFamily="34" charset="0"/>
              </a:rPr>
              <a:t>support a sound ecological environment, </a:t>
            </a:r>
            <a:r>
              <a:rPr lang="en-US" sz="2000" dirty="0">
                <a:latin typeface="Verdana" panose="020B0604030504040204" pitchFamily="34" charset="0"/>
                <a:ea typeface="Verdana" panose="020B0604030504040204" pitchFamily="34" charset="0"/>
                <a:cs typeface="Arial" panose="020B0604020202020204" pitchFamily="34" charset="0"/>
              </a:rPr>
              <a:t>support environmental flows planning through the 2007 Senate Bill 3 process (§§11.0236– 11.02363), facilitate targeted research studies that support adaptive management of environmental flows (§15.4063), and broadly support water supply planning (§16.051) and coastal flood planning (§16.061). In practice, we meet these objectives through data collection, modeling, analysis, and stakeholder engagement. We additionally directly support the Texas General Land Office’s oil spill response and prevention through providing advanced oil spill trajectory modeling. </a:t>
            </a:r>
            <a:endParaRPr lang="en-US" sz="2000" b="1" u="sng"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7545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F9C5EE-AA09-AA0D-B1BF-B97AB4607D8C}"/>
              </a:ext>
            </a:extLst>
          </p:cNvPr>
          <p:cNvSpPr>
            <a:spLocks noGrp="1"/>
          </p:cNvSpPr>
          <p:nvPr>
            <p:ph type="sldNum" sz="quarter" idx="12"/>
          </p:nvPr>
        </p:nvSpPr>
        <p:spPr/>
        <p:txBody>
          <a:bodyPr/>
          <a:lstStyle/>
          <a:p>
            <a:fld id="{E25C318A-713C-E34F-BE3B-BC9114480D09}" type="slidenum">
              <a:rPr lang="en-US" smtClean="0"/>
              <a:t>4</a:t>
            </a:fld>
            <a:endParaRPr lang="en-US"/>
          </a:p>
        </p:txBody>
      </p:sp>
      <p:pic>
        <p:nvPicPr>
          <p:cNvPr id="8" name="Graphic 7" descr="Thermometer with solid fill">
            <a:extLst>
              <a:ext uri="{FF2B5EF4-FFF2-40B4-BE49-F238E27FC236}">
                <a16:creationId xmlns:a16="http://schemas.microsoft.com/office/drawing/2014/main" id="{6A5FE1A7-4277-BEEA-298F-1B8A83C783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6377" y="1805469"/>
            <a:ext cx="1087677" cy="1087677"/>
          </a:xfrm>
          <a:prstGeom prst="rect">
            <a:avLst/>
          </a:prstGeom>
        </p:spPr>
      </p:pic>
      <p:grpSp>
        <p:nvGrpSpPr>
          <p:cNvPr id="21" name="Group 20">
            <a:extLst>
              <a:ext uri="{FF2B5EF4-FFF2-40B4-BE49-F238E27FC236}">
                <a16:creationId xmlns:a16="http://schemas.microsoft.com/office/drawing/2014/main" id="{490EC4CA-8895-885E-FBFE-DA09A5F14D7A}"/>
              </a:ext>
            </a:extLst>
          </p:cNvPr>
          <p:cNvGrpSpPr>
            <a:grpSpLocks noChangeAspect="1"/>
          </p:cNvGrpSpPr>
          <p:nvPr/>
        </p:nvGrpSpPr>
        <p:grpSpPr>
          <a:xfrm>
            <a:off x="3733233" y="1590199"/>
            <a:ext cx="1712778" cy="1712778"/>
            <a:chOff x="4974921" y="347598"/>
            <a:chExt cx="2702490" cy="2702490"/>
          </a:xfrm>
        </p:grpSpPr>
        <p:grpSp>
          <p:nvGrpSpPr>
            <p:cNvPr id="20" name="Group 19">
              <a:extLst>
                <a:ext uri="{FF2B5EF4-FFF2-40B4-BE49-F238E27FC236}">
                  <a16:creationId xmlns:a16="http://schemas.microsoft.com/office/drawing/2014/main" id="{6D742C66-8940-864E-83EF-DE00E13023F4}"/>
                </a:ext>
              </a:extLst>
            </p:cNvPr>
            <p:cNvGrpSpPr/>
            <p:nvPr/>
          </p:nvGrpSpPr>
          <p:grpSpPr>
            <a:xfrm>
              <a:off x="4974921" y="347598"/>
              <a:ext cx="2702490" cy="2702490"/>
              <a:chOff x="4974921" y="347598"/>
              <a:chExt cx="2702490" cy="2702490"/>
            </a:xfrm>
          </p:grpSpPr>
          <p:pic>
            <p:nvPicPr>
              <p:cNvPr id="10" name="Graphic 9" descr="Remote learning science with solid fill">
                <a:extLst>
                  <a:ext uri="{FF2B5EF4-FFF2-40B4-BE49-F238E27FC236}">
                    <a16:creationId xmlns:a16="http://schemas.microsoft.com/office/drawing/2014/main" id="{2E13CB77-54EE-3EFC-8C29-1534BCD594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74921" y="347598"/>
                <a:ext cx="2702490" cy="2702490"/>
              </a:xfrm>
              <a:prstGeom prst="rect">
                <a:avLst/>
              </a:prstGeom>
            </p:spPr>
          </p:pic>
          <p:sp>
            <p:nvSpPr>
              <p:cNvPr id="19" name="Rectangle 18">
                <a:extLst>
                  <a:ext uri="{FF2B5EF4-FFF2-40B4-BE49-F238E27FC236}">
                    <a16:creationId xmlns:a16="http://schemas.microsoft.com/office/drawing/2014/main" id="{59310BF8-E1AC-A60E-B4D2-7088FFAB4BB4}"/>
                  </a:ext>
                </a:extLst>
              </p:cNvPr>
              <p:cNvSpPr/>
              <p:nvPr/>
            </p:nvSpPr>
            <p:spPr>
              <a:xfrm>
                <a:off x="5638800" y="1014608"/>
                <a:ext cx="1438405" cy="10647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Graphic 11" descr="Wave with solid fill">
              <a:extLst>
                <a:ext uri="{FF2B5EF4-FFF2-40B4-BE49-F238E27FC236}">
                  <a16:creationId xmlns:a16="http://schemas.microsoft.com/office/drawing/2014/main" id="{D4890089-390B-8992-F872-624A6ABAAA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32745" y="953543"/>
              <a:ext cx="1186842" cy="1186842"/>
            </a:xfrm>
            <a:prstGeom prst="rect">
              <a:avLst/>
            </a:prstGeom>
          </p:spPr>
        </p:pic>
      </p:grpSp>
      <p:pic>
        <p:nvPicPr>
          <p:cNvPr id="14" name="Graphic 13" descr="Statistics with solid fill">
            <a:extLst>
              <a:ext uri="{FF2B5EF4-FFF2-40B4-BE49-F238E27FC236}">
                <a16:creationId xmlns:a16="http://schemas.microsoft.com/office/drawing/2014/main" id="{E4769D30-10B0-BF64-0D44-10BEBC91B4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27591" y="1671803"/>
            <a:ext cx="1549569" cy="1549569"/>
          </a:xfrm>
          <a:prstGeom prst="rect">
            <a:avLst/>
          </a:prstGeom>
        </p:spPr>
      </p:pic>
      <p:pic>
        <p:nvPicPr>
          <p:cNvPr id="18" name="Graphic 17" descr="Boardroom with solid fill">
            <a:extLst>
              <a:ext uri="{FF2B5EF4-FFF2-40B4-BE49-F238E27FC236}">
                <a16:creationId xmlns:a16="http://schemas.microsoft.com/office/drawing/2014/main" id="{21FE4BFE-0E0C-E8E9-C9ED-97EF0D3EB5D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40346" y="1753407"/>
            <a:ext cx="1549569" cy="1549569"/>
          </a:xfrm>
          <a:prstGeom prst="rect">
            <a:avLst/>
          </a:prstGeom>
        </p:spPr>
      </p:pic>
      <p:sp>
        <p:nvSpPr>
          <p:cNvPr id="22" name="Rectangle 21">
            <a:extLst>
              <a:ext uri="{FF2B5EF4-FFF2-40B4-BE49-F238E27FC236}">
                <a16:creationId xmlns:a16="http://schemas.microsoft.com/office/drawing/2014/main" id="{8BEDBD59-CBCF-05A9-1C70-CE576E9260C7}"/>
              </a:ext>
            </a:extLst>
          </p:cNvPr>
          <p:cNvSpPr/>
          <p:nvPr/>
        </p:nvSpPr>
        <p:spPr>
          <a:xfrm>
            <a:off x="234455" y="1016823"/>
            <a:ext cx="2684827" cy="3905905"/>
          </a:xfrm>
          <a:prstGeom prst="rect">
            <a:avLst/>
          </a:prstGeom>
          <a:noFill/>
          <a:ln w="76200">
            <a:solidFill>
              <a:srgbClr val="0383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E9C55E-20A9-6232-3286-51E17FEADDC8}"/>
              </a:ext>
            </a:extLst>
          </p:cNvPr>
          <p:cNvSpPr txBox="1"/>
          <p:nvPr/>
        </p:nvSpPr>
        <p:spPr>
          <a:xfrm>
            <a:off x="309610" y="3583800"/>
            <a:ext cx="2534515" cy="1200329"/>
          </a:xfrm>
          <a:prstGeom prst="rect">
            <a:avLst/>
          </a:prstGeom>
          <a:noFill/>
        </p:spPr>
        <p:txBody>
          <a:bodyPr wrap="square">
            <a:spAutoFit/>
          </a:bodyPr>
          <a:lstStyle/>
          <a:p>
            <a:pPr algn="ctr"/>
            <a:r>
              <a:rPr lang="en-US" dirty="0"/>
              <a:t>Collect data in bays and estuaries through a network of sensors and surveys</a:t>
            </a:r>
          </a:p>
        </p:txBody>
      </p:sp>
      <p:sp>
        <p:nvSpPr>
          <p:cNvPr id="24" name="Rectangle 23">
            <a:extLst>
              <a:ext uri="{FF2B5EF4-FFF2-40B4-BE49-F238E27FC236}">
                <a16:creationId xmlns:a16="http://schemas.microsoft.com/office/drawing/2014/main" id="{25561FF6-2F3F-762B-4FD1-8667E318566F}"/>
              </a:ext>
            </a:extLst>
          </p:cNvPr>
          <p:cNvSpPr/>
          <p:nvPr/>
        </p:nvSpPr>
        <p:spPr>
          <a:xfrm>
            <a:off x="3247209" y="1016823"/>
            <a:ext cx="2684827" cy="3905905"/>
          </a:xfrm>
          <a:prstGeom prst="rect">
            <a:avLst/>
          </a:prstGeom>
          <a:noFill/>
          <a:ln w="76200">
            <a:solidFill>
              <a:srgbClr val="1F8E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E1C0C2-C230-9E87-1E78-AD2EC16B1C64}"/>
              </a:ext>
            </a:extLst>
          </p:cNvPr>
          <p:cNvSpPr/>
          <p:nvPr/>
        </p:nvSpPr>
        <p:spPr>
          <a:xfrm>
            <a:off x="6259963" y="1016823"/>
            <a:ext cx="2684827" cy="3905905"/>
          </a:xfrm>
          <a:prstGeom prst="rect">
            <a:avLst/>
          </a:prstGeom>
          <a:noFill/>
          <a:ln w="76200">
            <a:solidFill>
              <a:srgbClr val="469E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1DB0FBA-7295-15CA-611F-7C06B8A740E5}"/>
              </a:ext>
            </a:extLst>
          </p:cNvPr>
          <p:cNvSpPr/>
          <p:nvPr/>
        </p:nvSpPr>
        <p:spPr>
          <a:xfrm>
            <a:off x="9272718" y="1016823"/>
            <a:ext cx="2684827" cy="3905905"/>
          </a:xfrm>
          <a:prstGeom prst="rect">
            <a:avLst/>
          </a:prstGeom>
          <a:noFill/>
          <a:ln w="76200">
            <a:solidFill>
              <a:srgbClr val="6FB58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5D953DA-D270-1066-407C-EA609643CE74}"/>
              </a:ext>
            </a:extLst>
          </p:cNvPr>
          <p:cNvSpPr txBox="1"/>
          <p:nvPr/>
        </p:nvSpPr>
        <p:spPr>
          <a:xfrm>
            <a:off x="3247209" y="3583800"/>
            <a:ext cx="2534515" cy="1200329"/>
          </a:xfrm>
          <a:prstGeom prst="rect">
            <a:avLst/>
          </a:prstGeom>
          <a:noFill/>
        </p:spPr>
        <p:txBody>
          <a:bodyPr wrap="square" lIns="91440" tIns="45720" rIns="91440" bIns="45720" anchor="t">
            <a:spAutoFit/>
          </a:bodyPr>
          <a:lstStyle/>
          <a:p>
            <a:pPr algn="ctr"/>
            <a:r>
              <a:rPr lang="en-US"/>
              <a:t>Monitor</a:t>
            </a:r>
            <a:r>
              <a:rPr lang="en-US" dirty="0"/>
              <a:t> and evaluate the effects of freshwater inflows on estuarine conditions</a:t>
            </a:r>
          </a:p>
        </p:txBody>
      </p:sp>
      <p:sp>
        <p:nvSpPr>
          <p:cNvPr id="28" name="TextBox 27">
            <a:extLst>
              <a:ext uri="{FF2B5EF4-FFF2-40B4-BE49-F238E27FC236}">
                <a16:creationId xmlns:a16="http://schemas.microsoft.com/office/drawing/2014/main" id="{C273D486-2029-1B33-C6C9-355ABFB6CCB4}"/>
              </a:ext>
            </a:extLst>
          </p:cNvPr>
          <p:cNvSpPr txBox="1"/>
          <p:nvPr/>
        </p:nvSpPr>
        <p:spPr>
          <a:xfrm>
            <a:off x="6335117" y="3582220"/>
            <a:ext cx="2534515" cy="1200329"/>
          </a:xfrm>
          <a:prstGeom prst="rect">
            <a:avLst/>
          </a:prstGeom>
          <a:noFill/>
        </p:spPr>
        <p:txBody>
          <a:bodyPr wrap="square">
            <a:spAutoFit/>
          </a:bodyPr>
          <a:lstStyle/>
          <a:p>
            <a:pPr algn="ctr"/>
            <a:r>
              <a:rPr lang="en-US" dirty="0"/>
              <a:t>Support &amp; conduct studies for environmental flow planning</a:t>
            </a:r>
          </a:p>
        </p:txBody>
      </p:sp>
      <p:sp>
        <p:nvSpPr>
          <p:cNvPr id="29" name="TextBox 28">
            <a:extLst>
              <a:ext uri="{FF2B5EF4-FFF2-40B4-BE49-F238E27FC236}">
                <a16:creationId xmlns:a16="http://schemas.microsoft.com/office/drawing/2014/main" id="{83848264-89BE-3CE4-B810-5997110F04BF}"/>
              </a:ext>
            </a:extLst>
          </p:cNvPr>
          <p:cNvSpPr txBox="1"/>
          <p:nvPr/>
        </p:nvSpPr>
        <p:spPr>
          <a:xfrm>
            <a:off x="9347872" y="3583800"/>
            <a:ext cx="2534515" cy="1200329"/>
          </a:xfrm>
          <a:prstGeom prst="rect">
            <a:avLst/>
          </a:prstGeom>
          <a:noFill/>
        </p:spPr>
        <p:txBody>
          <a:bodyPr wrap="square" lIns="91440" tIns="45720" rIns="91440" bIns="45720" anchor="t">
            <a:spAutoFit/>
          </a:bodyPr>
          <a:lstStyle/>
          <a:p>
            <a:pPr algn="ctr"/>
            <a:r>
              <a:rPr lang="en-US" dirty="0"/>
              <a:t>Provide technical information to stakeholders for </a:t>
            </a:r>
            <a:r>
              <a:rPr lang="en-US"/>
              <a:t>water </a:t>
            </a:r>
            <a:r>
              <a:rPr lang="en-US" dirty="0"/>
              <a:t>and flood planning</a:t>
            </a:r>
          </a:p>
        </p:txBody>
      </p:sp>
      <p:sp>
        <p:nvSpPr>
          <p:cNvPr id="30" name="Rectangle 29">
            <a:extLst>
              <a:ext uri="{FF2B5EF4-FFF2-40B4-BE49-F238E27FC236}">
                <a16:creationId xmlns:a16="http://schemas.microsoft.com/office/drawing/2014/main" id="{39BFEEA6-C571-A9BC-D577-96A772013137}"/>
              </a:ext>
            </a:extLst>
          </p:cNvPr>
          <p:cNvSpPr/>
          <p:nvPr/>
        </p:nvSpPr>
        <p:spPr>
          <a:xfrm>
            <a:off x="272031" y="1016824"/>
            <a:ext cx="2609672" cy="390525"/>
          </a:xfrm>
          <a:prstGeom prst="rect">
            <a:avLst/>
          </a:prstGeom>
          <a:solidFill>
            <a:srgbClr val="0383B6"/>
          </a:solidFill>
          <a:ln w="76200">
            <a:solidFill>
              <a:srgbClr val="0383B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Monitoring</a:t>
            </a:r>
          </a:p>
        </p:txBody>
      </p:sp>
      <p:sp>
        <p:nvSpPr>
          <p:cNvPr id="31" name="Rectangle 30">
            <a:extLst>
              <a:ext uri="{FF2B5EF4-FFF2-40B4-BE49-F238E27FC236}">
                <a16:creationId xmlns:a16="http://schemas.microsoft.com/office/drawing/2014/main" id="{5DD45C10-4071-4461-3014-06D3F7ACAA3A}"/>
              </a:ext>
            </a:extLst>
          </p:cNvPr>
          <p:cNvSpPr/>
          <p:nvPr/>
        </p:nvSpPr>
        <p:spPr>
          <a:xfrm>
            <a:off x="3284786" y="1000301"/>
            <a:ext cx="2609672" cy="390525"/>
          </a:xfrm>
          <a:prstGeom prst="rect">
            <a:avLst/>
          </a:prstGeom>
          <a:solidFill>
            <a:srgbClr val="1F8EAB"/>
          </a:solidFill>
          <a:ln w="76200">
            <a:solidFill>
              <a:srgbClr val="1F8E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Modeling</a:t>
            </a:r>
          </a:p>
        </p:txBody>
      </p:sp>
      <p:sp>
        <p:nvSpPr>
          <p:cNvPr id="32" name="Rectangle 31">
            <a:extLst>
              <a:ext uri="{FF2B5EF4-FFF2-40B4-BE49-F238E27FC236}">
                <a16:creationId xmlns:a16="http://schemas.microsoft.com/office/drawing/2014/main" id="{A8BEE0B6-1C66-8786-A2F7-B2B36E7F048A}"/>
              </a:ext>
            </a:extLst>
          </p:cNvPr>
          <p:cNvSpPr/>
          <p:nvPr/>
        </p:nvSpPr>
        <p:spPr>
          <a:xfrm>
            <a:off x="6297538" y="1033656"/>
            <a:ext cx="2609672" cy="390525"/>
          </a:xfrm>
          <a:prstGeom prst="rect">
            <a:avLst/>
          </a:prstGeom>
          <a:solidFill>
            <a:srgbClr val="469E9B"/>
          </a:solidFill>
          <a:ln w="76200">
            <a:solidFill>
              <a:srgbClr val="469E9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Researching</a:t>
            </a:r>
          </a:p>
        </p:txBody>
      </p:sp>
      <p:sp>
        <p:nvSpPr>
          <p:cNvPr id="33" name="Rectangle 32">
            <a:extLst>
              <a:ext uri="{FF2B5EF4-FFF2-40B4-BE49-F238E27FC236}">
                <a16:creationId xmlns:a16="http://schemas.microsoft.com/office/drawing/2014/main" id="{73BEA15D-209C-0AEE-1F14-58FE98C76493}"/>
              </a:ext>
            </a:extLst>
          </p:cNvPr>
          <p:cNvSpPr/>
          <p:nvPr/>
        </p:nvSpPr>
        <p:spPr>
          <a:xfrm>
            <a:off x="9310297" y="1033656"/>
            <a:ext cx="2609672" cy="390525"/>
          </a:xfrm>
          <a:prstGeom prst="rect">
            <a:avLst/>
          </a:prstGeom>
          <a:solidFill>
            <a:srgbClr val="6FB581"/>
          </a:solidFill>
          <a:ln w="76200">
            <a:solidFill>
              <a:srgbClr val="6FB58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Collaborating</a:t>
            </a:r>
          </a:p>
        </p:txBody>
      </p:sp>
    </p:spTree>
    <p:extLst>
      <p:ext uri="{BB962C8B-B14F-4D97-AF65-F5344CB8AC3E}">
        <p14:creationId xmlns:p14="http://schemas.microsoft.com/office/powerpoint/2010/main" val="395150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D115F3F-F3C0-F680-82DF-3BF6895717C5}"/>
              </a:ext>
            </a:extLst>
          </p:cNvPr>
          <p:cNvSpPr/>
          <p:nvPr/>
        </p:nvSpPr>
        <p:spPr>
          <a:xfrm>
            <a:off x="4791164" y="65824"/>
            <a:ext cx="2609672" cy="2041743"/>
          </a:xfrm>
          <a:prstGeom prst="ellipse">
            <a:avLst/>
          </a:prstGeom>
          <a:solidFill>
            <a:srgbClr val="1F8EA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5" name="Oval 14">
            <a:extLst>
              <a:ext uri="{FF2B5EF4-FFF2-40B4-BE49-F238E27FC236}">
                <a16:creationId xmlns:a16="http://schemas.microsoft.com/office/drawing/2014/main" id="{8618AC0F-B9F0-466E-AAA8-33B3B78B671A}"/>
              </a:ext>
            </a:extLst>
          </p:cNvPr>
          <p:cNvSpPr/>
          <p:nvPr/>
        </p:nvSpPr>
        <p:spPr>
          <a:xfrm>
            <a:off x="4791164" y="4038267"/>
            <a:ext cx="2609672" cy="2041743"/>
          </a:xfrm>
          <a:prstGeom prst="ellipse">
            <a:avLst/>
          </a:prstGeom>
          <a:solidFill>
            <a:srgbClr val="469E9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 name="Oval 15">
            <a:extLst>
              <a:ext uri="{FF2B5EF4-FFF2-40B4-BE49-F238E27FC236}">
                <a16:creationId xmlns:a16="http://schemas.microsoft.com/office/drawing/2014/main" id="{5CB2CA21-29FF-BC24-8F76-61F68C43105A}"/>
              </a:ext>
            </a:extLst>
          </p:cNvPr>
          <p:cNvSpPr/>
          <p:nvPr/>
        </p:nvSpPr>
        <p:spPr>
          <a:xfrm>
            <a:off x="7400836" y="2091012"/>
            <a:ext cx="2609672" cy="2041743"/>
          </a:xfrm>
          <a:prstGeom prst="ellipse">
            <a:avLst/>
          </a:prstGeom>
          <a:solidFill>
            <a:srgbClr val="6FB58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30258F6-FDDC-9C26-A982-7C39E8263589}"/>
              </a:ext>
            </a:extLst>
          </p:cNvPr>
          <p:cNvSpPr/>
          <p:nvPr/>
        </p:nvSpPr>
        <p:spPr>
          <a:xfrm>
            <a:off x="2084054" y="2091012"/>
            <a:ext cx="2609672" cy="2041743"/>
          </a:xfrm>
          <a:prstGeom prst="ellipse">
            <a:avLst/>
          </a:prstGeom>
          <a:solidFill>
            <a:srgbClr val="0383B6"/>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A86B3DC-BF1E-886A-66CA-3FC278E52478}"/>
              </a:ext>
            </a:extLst>
          </p:cNvPr>
          <p:cNvSpPr>
            <a:spLocks noGrp="1"/>
          </p:cNvSpPr>
          <p:nvPr>
            <p:ph type="sldNum" sz="quarter" idx="12"/>
          </p:nvPr>
        </p:nvSpPr>
        <p:spPr/>
        <p:txBody>
          <a:bodyPr/>
          <a:lstStyle/>
          <a:p>
            <a:fld id="{E25C318A-713C-E34F-BE3B-BC9114480D09}" type="slidenum">
              <a:rPr lang="en-US" smtClean="0"/>
              <a:t>5</a:t>
            </a:fld>
            <a:endParaRPr lang="en-US"/>
          </a:p>
        </p:txBody>
      </p:sp>
      <p:pic>
        <p:nvPicPr>
          <p:cNvPr id="5" name="Graphic 4" descr="Thermometer with solid fill">
            <a:extLst>
              <a:ext uri="{FF2B5EF4-FFF2-40B4-BE49-F238E27FC236}">
                <a16:creationId xmlns:a16="http://schemas.microsoft.com/office/drawing/2014/main" id="{DEADFE37-256B-728C-FF73-36C537FE01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845052" y="2509224"/>
            <a:ext cx="1087677" cy="1087677"/>
          </a:xfrm>
          <a:prstGeom prst="rect">
            <a:avLst/>
          </a:prstGeom>
        </p:spPr>
      </p:pic>
      <p:grpSp>
        <p:nvGrpSpPr>
          <p:cNvPr id="6" name="Group 5">
            <a:extLst>
              <a:ext uri="{FF2B5EF4-FFF2-40B4-BE49-F238E27FC236}">
                <a16:creationId xmlns:a16="http://schemas.microsoft.com/office/drawing/2014/main" id="{AE42A7E4-6322-0240-8FEC-13A54E239758}"/>
              </a:ext>
            </a:extLst>
          </p:cNvPr>
          <p:cNvGrpSpPr>
            <a:grpSpLocks noChangeAspect="1"/>
          </p:cNvGrpSpPr>
          <p:nvPr/>
        </p:nvGrpSpPr>
        <p:grpSpPr>
          <a:xfrm>
            <a:off x="5239611" y="222029"/>
            <a:ext cx="1712778" cy="1712778"/>
            <a:chOff x="4974921" y="347598"/>
            <a:chExt cx="2702490" cy="2702490"/>
          </a:xfrm>
        </p:grpSpPr>
        <p:grpSp>
          <p:nvGrpSpPr>
            <p:cNvPr id="7" name="Group 6">
              <a:extLst>
                <a:ext uri="{FF2B5EF4-FFF2-40B4-BE49-F238E27FC236}">
                  <a16:creationId xmlns:a16="http://schemas.microsoft.com/office/drawing/2014/main" id="{2ED40E3D-EE47-081C-4C9B-03EBF58A6ABE}"/>
                </a:ext>
              </a:extLst>
            </p:cNvPr>
            <p:cNvGrpSpPr/>
            <p:nvPr/>
          </p:nvGrpSpPr>
          <p:grpSpPr>
            <a:xfrm>
              <a:off x="4974921" y="347598"/>
              <a:ext cx="2702490" cy="2702490"/>
              <a:chOff x="4974921" y="347598"/>
              <a:chExt cx="2702490" cy="2702490"/>
            </a:xfrm>
          </p:grpSpPr>
          <p:pic>
            <p:nvPicPr>
              <p:cNvPr id="9" name="Graphic 8" descr="Remote learning science with solid fill">
                <a:extLst>
                  <a:ext uri="{FF2B5EF4-FFF2-40B4-BE49-F238E27FC236}">
                    <a16:creationId xmlns:a16="http://schemas.microsoft.com/office/drawing/2014/main" id="{6D4D5BD5-4490-F629-4C28-C01B01B7B8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74921" y="347598"/>
                <a:ext cx="2702490" cy="2702490"/>
              </a:xfrm>
              <a:prstGeom prst="rect">
                <a:avLst/>
              </a:prstGeom>
            </p:spPr>
          </p:pic>
          <p:sp>
            <p:nvSpPr>
              <p:cNvPr id="10" name="Rectangle 9">
                <a:extLst>
                  <a:ext uri="{FF2B5EF4-FFF2-40B4-BE49-F238E27FC236}">
                    <a16:creationId xmlns:a16="http://schemas.microsoft.com/office/drawing/2014/main" id="{CB4D7DC6-1A91-7081-3D3A-BE7309DADBFC}"/>
                  </a:ext>
                </a:extLst>
              </p:cNvPr>
              <p:cNvSpPr/>
              <p:nvPr/>
            </p:nvSpPr>
            <p:spPr>
              <a:xfrm>
                <a:off x="5638800" y="1014608"/>
                <a:ext cx="1438405" cy="1064713"/>
              </a:xfrm>
              <a:prstGeom prst="rect">
                <a:avLst/>
              </a:prstGeom>
              <a:solidFill>
                <a:srgbClr val="1F8E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 name="Graphic 7" descr="Wave with solid fill">
              <a:extLst>
                <a:ext uri="{FF2B5EF4-FFF2-40B4-BE49-F238E27FC236}">
                  <a16:creationId xmlns:a16="http://schemas.microsoft.com/office/drawing/2014/main" id="{46ABC31F-D2B6-F5F3-C7E6-FAB1D08D61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32745" y="953543"/>
              <a:ext cx="1186842" cy="1186842"/>
            </a:xfrm>
            <a:prstGeom prst="rect">
              <a:avLst/>
            </a:prstGeom>
          </p:spPr>
        </p:pic>
      </p:grpSp>
      <p:pic>
        <p:nvPicPr>
          <p:cNvPr id="11" name="Graphic 10" descr="Statistics with solid fill">
            <a:extLst>
              <a:ext uri="{FF2B5EF4-FFF2-40B4-BE49-F238E27FC236}">
                <a16:creationId xmlns:a16="http://schemas.microsoft.com/office/drawing/2014/main" id="{0BE6040C-04E8-674C-B9ED-2C2285CB8D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21216" y="4284355"/>
            <a:ext cx="1549569" cy="1549569"/>
          </a:xfrm>
          <a:prstGeom prst="rect">
            <a:avLst/>
          </a:prstGeom>
        </p:spPr>
      </p:pic>
      <p:pic>
        <p:nvPicPr>
          <p:cNvPr id="12" name="Graphic 11" descr="Boardroom with solid fill">
            <a:extLst>
              <a:ext uri="{FF2B5EF4-FFF2-40B4-BE49-F238E27FC236}">
                <a16:creationId xmlns:a16="http://schemas.microsoft.com/office/drawing/2014/main" id="{A0AFCCE7-C19A-10EB-B60D-B62E4276EC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0890" y="2375066"/>
            <a:ext cx="1549569" cy="1549569"/>
          </a:xfrm>
          <a:prstGeom prst="rect">
            <a:avLst/>
          </a:prstGeom>
        </p:spPr>
      </p:pic>
      <p:cxnSp>
        <p:nvCxnSpPr>
          <p:cNvPr id="49" name="Connector: Curved 48">
            <a:extLst>
              <a:ext uri="{FF2B5EF4-FFF2-40B4-BE49-F238E27FC236}">
                <a16:creationId xmlns:a16="http://schemas.microsoft.com/office/drawing/2014/main" id="{039B81B5-9712-502E-3BC1-AD8F101865B4}"/>
              </a:ext>
            </a:extLst>
          </p:cNvPr>
          <p:cNvCxnSpPr>
            <a:stCxn id="13" idx="0"/>
            <a:endCxn id="14" idx="2"/>
          </p:cNvCxnSpPr>
          <p:nvPr/>
        </p:nvCxnSpPr>
        <p:spPr>
          <a:xfrm rot="5400000" flipH="1" flipV="1">
            <a:off x="3587869" y="887717"/>
            <a:ext cx="1004316" cy="1402274"/>
          </a:xfrm>
          <a:prstGeom prst="curvedConnector2">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Connector: Curved 49">
            <a:extLst>
              <a:ext uri="{FF2B5EF4-FFF2-40B4-BE49-F238E27FC236}">
                <a16:creationId xmlns:a16="http://schemas.microsoft.com/office/drawing/2014/main" id="{8E9D2076-83BF-EFB9-BE12-85270FD8DE78}"/>
              </a:ext>
            </a:extLst>
          </p:cNvPr>
          <p:cNvCxnSpPr>
            <a:cxnSpLocks/>
            <a:stCxn id="14" idx="6"/>
            <a:endCxn id="16" idx="0"/>
          </p:cNvCxnSpPr>
          <p:nvPr/>
        </p:nvCxnSpPr>
        <p:spPr>
          <a:xfrm>
            <a:off x="7400836" y="1086696"/>
            <a:ext cx="1304836" cy="1004316"/>
          </a:xfrm>
          <a:prstGeom prst="curvedConnector2">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3" name="Connector: Curved 52">
            <a:extLst>
              <a:ext uri="{FF2B5EF4-FFF2-40B4-BE49-F238E27FC236}">
                <a16:creationId xmlns:a16="http://schemas.microsoft.com/office/drawing/2014/main" id="{7E3DB5FC-BC8A-33EC-4B08-291615302EC3}"/>
              </a:ext>
            </a:extLst>
          </p:cNvPr>
          <p:cNvCxnSpPr>
            <a:cxnSpLocks/>
            <a:stCxn id="13" idx="4"/>
            <a:endCxn id="15" idx="2"/>
          </p:cNvCxnSpPr>
          <p:nvPr/>
        </p:nvCxnSpPr>
        <p:spPr>
          <a:xfrm rot="16200000" flipH="1">
            <a:off x="3626835" y="3894810"/>
            <a:ext cx="926384" cy="1402274"/>
          </a:xfrm>
          <a:prstGeom prst="curvedConnector2">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6" name="Connector: Curved 55">
            <a:extLst>
              <a:ext uri="{FF2B5EF4-FFF2-40B4-BE49-F238E27FC236}">
                <a16:creationId xmlns:a16="http://schemas.microsoft.com/office/drawing/2014/main" id="{F7D6FA87-BF46-1B3B-DD4F-D75C47DC677F}"/>
              </a:ext>
            </a:extLst>
          </p:cNvPr>
          <p:cNvCxnSpPr>
            <a:cxnSpLocks/>
            <a:stCxn id="16" idx="4"/>
            <a:endCxn id="15" idx="6"/>
          </p:cNvCxnSpPr>
          <p:nvPr/>
        </p:nvCxnSpPr>
        <p:spPr>
          <a:xfrm rot="5400000">
            <a:off x="7590062" y="3943529"/>
            <a:ext cx="926384" cy="1304836"/>
          </a:xfrm>
          <a:prstGeom prst="curvedConnector2">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Connector: Curved 58">
            <a:extLst>
              <a:ext uri="{FF2B5EF4-FFF2-40B4-BE49-F238E27FC236}">
                <a16:creationId xmlns:a16="http://schemas.microsoft.com/office/drawing/2014/main" id="{EB4A6F91-C4DC-1892-AFFB-2ED2DB127BB1}"/>
              </a:ext>
            </a:extLst>
          </p:cNvPr>
          <p:cNvCxnSpPr>
            <a:cxnSpLocks/>
            <a:stCxn id="16" idx="2"/>
            <a:endCxn id="13" idx="6"/>
          </p:cNvCxnSpPr>
          <p:nvPr/>
        </p:nvCxnSpPr>
        <p:spPr>
          <a:xfrm rot="10800000">
            <a:off x="4693726" y="3111884"/>
            <a:ext cx="2707110" cy="12700"/>
          </a:xfrm>
          <a:prstGeom prst="curvedConnector3">
            <a:avLst>
              <a:gd name="adj1" fmla="val 50000"/>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 name="Connector: Curved 1">
            <a:extLst>
              <a:ext uri="{FF2B5EF4-FFF2-40B4-BE49-F238E27FC236}">
                <a16:creationId xmlns:a16="http://schemas.microsoft.com/office/drawing/2014/main" id="{AD12083E-A819-E515-E587-8BD93DC2DF81}"/>
              </a:ext>
            </a:extLst>
          </p:cNvPr>
          <p:cNvCxnSpPr>
            <a:cxnSpLocks/>
            <a:stCxn id="14" idx="4"/>
            <a:endCxn id="15" idx="0"/>
          </p:cNvCxnSpPr>
          <p:nvPr/>
        </p:nvCxnSpPr>
        <p:spPr>
          <a:xfrm rot="5400000">
            <a:off x="5130650" y="3072917"/>
            <a:ext cx="1930700" cy="12700"/>
          </a:xfrm>
          <a:prstGeom prst="curvedConnector3">
            <a:avLst>
              <a:gd name="adj1" fmla="val 50000"/>
            </a:avLst>
          </a:prstGeom>
          <a:ln w="76200">
            <a:solidFill>
              <a:schemeClr val="tx1">
                <a:lumMod val="75000"/>
                <a:lumOff val="2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1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0754-3291-3D50-7E40-0A555B761855}"/>
              </a:ext>
            </a:extLst>
          </p:cNvPr>
          <p:cNvSpPr>
            <a:spLocks noGrp="1"/>
          </p:cNvSpPr>
          <p:nvPr>
            <p:ph type="title"/>
          </p:nvPr>
        </p:nvSpPr>
        <p:spPr/>
        <p:txBody>
          <a:bodyPr>
            <a:normAutofit/>
          </a:bodyPr>
          <a:lstStyle/>
          <a:p>
            <a:r>
              <a:rPr lang="en-US" dirty="0"/>
              <a:t>Continuous Water Quality Monitoring</a:t>
            </a:r>
          </a:p>
        </p:txBody>
      </p:sp>
      <p:sp>
        <p:nvSpPr>
          <p:cNvPr id="4" name="Slide Number Placeholder 3">
            <a:extLst>
              <a:ext uri="{FF2B5EF4-FFF2-40B4-BE49-F238E27FC236}">
                <a16:creationId xmlns:a16="http://schemas.microsoft.com/office/drawing/2014/main" id="{5C7DC3D8-E23C-154B-7821-78572E9782FD}"/>
              </a:ext>
            </a:extLst>
          </p:cNvPr>
          <p:cNvSpPr>
            <a:spLocks noGrp="1"/>
          </p:cNvSpPr>
          <p:nvPr>
            <p:ph type="sldNum" sz="quarter" idx="12"/>
          </p:nvPr>
        </p:nvSpPr>
        <p:spPr/>
        <p:txBody>
          <a:bodyPr/>
          <a:lstStyle/>
          <a:p>
            <a:fld id="{E25C318A-713C-E34F-BE3B-BC9114480D09}" type="slidenum">
              <a:rPr lang="en-US" smtClean="0"/>
              <a:t>6</a:t>
            </a:fld>
            <a:endParaRPr lang="en-US"/>
          </a:p>
        </p:txBody>
      </p:sp>
      <p:pic>
        <p:nvPicPr>
          <p:cNvPr id="5" name="Picture 4">
            <a:extLst>
              <a:ext uri="{FF2B5EF4-FFF2-40B4-BE49-F238E27FC236}">
                <a16:creationId xmlns:a16="http://schemas.microsoft.com/office/drawing/2014/main" id="{CBF3C429-CDC1-56CD-82A6-BF27F1E7269C}"/>
              </a:ext>
            </a:extLst>
          </p:cNvPr>
          <p:cNvPicPr>
            <a:picLocks noChangeAspect="1"/>
          </p:cNvPicPr>
          <p:nvPr/>
        </p:nvPicPr>
        <p:blipFill>
          <a:blip r:embed="rId2"/>
          <a:srcRect l="773" r="773"/>
          <a:stretch>
            <a:fillRect/>
          </a:stretch>
        </p:blipFill>
        <p:spPr>
          <a:xfrm>
            <a:off x="1694735" y="1579651"/>
            <a:ext cx="5620622" cy="4578399"/>
          </a:xfrm>
          <a:prstGeom prst="rect">
            <a:avLst/>
          </a:prstGeom>
        </p:spPr>
      </p:pic>
      <p:pic>
        <p:nvPicPr>
          <p:cNvPr id="6" name="Picture 5" descr="A solar panel floating in the water&#10;&#10;AI-generated content may be incorrect.">
            <a:extLst>
              <a:ext uri="{FF2B5EF4-FFF2-40B4-BE49-F238E27FC236}">
                <a16:creationId xmlns:a16="http://schemas.microsoft.com/office/drawing/2014/main" id="{23A809E6-8131-FB75-B71D-F61F46802BF9}"/>
              </a:ext>
            </a:extLst>
          </p:cNvPr>
          <p:cNvPicPr>
            <a:picLocks noChangeAspect="1"/>
          </p:cNvPicPr>
          <p:nvPr/>
        </p:nvPicPr>
        <p:blipFill>
          <a:blip r:embed="rId3"/>
          <a:srcRect l="39718" t="26256" r="23865" b="19234"/>
          <a:stretch>
            <a:fillRect/>
          </a:stretch>
        </p:blipFill>
        <p:spPr>
          <a:xfrm rot="10800000">
            <a:off x="434356" y="1111201"/>
            <a:ext cx="2520759" cy="2757649"/>
          </a:xfrm>
          <a:prstGeom prst="rect">
            <a:avLst/>
          </a:prstGeom>
        </p:spPr>
      </p:pic>
      <p:sp>
        <p:nvSpPr>
          <p:cNvPr id="7" name="TextBox 6">
            <a:extLst>
              <a:ext uri="{FF2B5EF4-FFF2-40B4-BE49-F238E27FC236}">
                <a16:creationId xmlns:a16="http://schemas.microsoft.com/office/drawing/2014/main" id="{68C295B2-5202-A50C-67EF-21D6259039EF}"/>
              </a:ext>
            </a:extLst>
          </p:cNvPr>
          <p:cNvSpPr txBox="1"/>
          <p:nvPr/>
        </p:nvSpPr>
        <p:spPr>
          <a:xfrm>
            <a:off x="8183973" y="1072354"/>
            <a:ext cx="3793762" cy="2123658"/>
          </a:xfrm>
          <a:prstGeom prst="rect">
            <a:avLst/>
          </a:prstGeom>
          <a:noFill/>
        </p:spPr>
        <p:txBody>
          <a:bodyPr wrap="square">
            <a:spAutoFit/>
          </a:bodyPr>
          <a:lstStyle/>
          <a:p>
            <a:pPr marL="0" indent="0">
              <a:buNone/>
            </a:pPr>
            <a:r>
              <a:rPr lang="en-US" sz="2200" dirty="0"/>
              <a:t>Water Quality Parameters</a:t>
            </a:r>
          </a:p>
          <a:p>
            <a:pPr marL="742950" lvl="1" indent="-285750">
              <a:buFont typeface="Arial" panose="020B0604020202020204" pitchFamily="34" charset="0"/>
              <a:buChar char="•"/>
            </a:pPr>
            <a:r>
              <a:rPr lang="en-US" sz="2200" dirty="0"/>
              <a:t>Temperature</a:t>
            </a:r>
          </a:p>
          <a:p>
            <a:pPr marL="742950" lvl="1" indent="-285750">
              <a:buFont typeface="Arial" panose="020B0604020202020204" pitchFamily="34" charset="0"/>
              <a:buChar char="•"/>
            </a:pPr>
            <a:r>
              <a:rPr lang="en-US" sz="2200" dirty="0"/>
              <a:t>pH</a:t>
            </a:r>
          </a:p>
          <a:p>
            <a:pPr marL="742950" lvl="1" indent="-285750">
              <a:buFont typeface="Arial" panose="020B0604020202020204" pitchFamily="34" charset="0"/>
              <a:buChar char="•"/>
            </a:pPr>
            <a:r>
              <a:rPr lang="en-US" sz="2200" dirty="0"/>
              <a:t>Salinity</a:t>
            </a:r>
          </a:p>
          <a:p>
            <a:pPr marL="742950" lvl="1" indent="-285750">
              <a:buFont typeface="Arial" panose="020B0604020202020204" pitchFamily="34" charset="0"/>
              <a:buChar char="•"/>
            </a:pPr>
            <a:r>
              <a:rPr lang="en-US" sz="2200" dirty="0"/>
              <a:t>Dissolved Oxygen</a:t>
            </a:r>
          </a:p>
          <a:p>
            <a:pPr marL="742950" lvl="1" indent="-285750">
              <a:buFont typeface="Arial" panose="020B0604020202020204" pitchFamily="34" charset="0"/>
              <a:buChar char="•"/>
            </a:pPr>
            <a:r>
              <a:rPr lang="en-US" sz="2200" dirty="0"/>
              <a:t>Chlorophyll-a*</a:t>
            </a:r>
          </a:p>
        </p:txBody>
      </p:sp>
      <p:sp>
        <p:nvSpPr>
          <p:cNvPr id="8" name="TextBox 7">
            <a:extLst>
              <a:ext uri="{FF2B5EF4-FFF2-40B4-BE49-F238E27FC236}">
                <a16:creationId xmlns:a16="http://schemas.microsoft.com/office/drawing/2014/main" id="{6B34C51E-934C-ADD3-F65F-B5494CDC9BFB}"/>
              </a:ext>
            </a:extLst>
          </p:cNvPr>
          <p:cNvSpPr txBox="1"/>
          <p:nvPr/>
        </p:nvSpPr>
        <p:spPr>
          <a:xfrm>
            <a:off x="8183973" y="3646241"/>
            <a:ext cx="4222963" cy="2462213"/>
          </a:xfrm>
          <a:prstGeom prst="rect">
            <a:avLst/>
          </a:prstGeom>
          <a:noFill/>
        </p:spPr>
        <p:txBody>
          <a:bodyPr wrap="square">
            <a:spAutoFit/>
          </a:bodyPr>
          <a:lstStyle/>
          <a:p>
            <a:r>
              <a:rPr lang="en-US" sz="2200" dirty="0"/>
              <a:t>Meteorological Parameters</a:t>
            </a:r>
          </a:p>
          <a:p>
            <a:pPr marL="742950" lvl="1" indent="-285750">
              <a:buFont typeface="Arial" panose="020B0604020202020204" pitchFamily="34" charset="0"/>
              <a:buChar char="•"/>
            </a:pPr>
            <a:r>
              <a:rPr lang="en-US" sz="2200" dirty="0"/>
              <a:t>Temperature</a:t>
            </a:r>
          </a:p>
          <a:p>
            <a:pPr marL="742950" lvl="1" indent="-285750">
              <a:buFont typeface="Arial" panose="020B0604020202020204" pitchFamily="34" charset="0"/>
              <a:buChar char="•"/>
            </a:pPr>
            <a:r>
              <a:rPr lang="en-US" sz="2200" dirty="0"/>
              <a:t>Relative humidity</a:t>
            </a:r>
          </a:p>
          <a:p>
            <a:pPr marL="742950" lvl="1" indent="-285750">
              <a:buFont typeface="Arial" panose="020B0604020202020204" pitchFamily="34" charset="0"/>
              <a:buChar char="•"/>
            </a:pPr>
            <a:r>
              <a:rPr lang="en-US" sz="2200" dirty="0"/>
              <a:t>Precipitation</a:t>
            </a:r>
          </a:p>
          <a:p>
            <a:pPr marL="742950" lvl="1" indent="-285750">
              <a:buFont typeface="Arial" panose="020B0604020202020204" pitchFamily="34" charset="0"/>
              <a:buChar char="•"/>
            </a:pPr>
            <a:r>
              <a:rPr lang="en-US" sz="2200" dirty="0"/>
              <a:t>Air Pressure </a:t>
            </a:r>
          </a:p>
          <a:p>
            <a:pPr marL="742950" lvl="1" indent="-285750">
              <a:buFont typeface="Arial" panose="020B0604020202020204" pitchFamily="34" charset="0"/>
              <a:buChar char="•"/>
            </a:pPr>
            <a:r>
              <a:rPr lang="en-US" sz="2200" dirty="0"/>
              <a:t>Wind  (direction/speed)</a:t>
            </a:r>
          </a:p>
          <a:p>
            <a:pPr marL="742950" lvl="1" indent="-285750">
              <a:buFont typeface="Arial" panose="020B0604020202020204" pitchFamily="34" charset="0"/>
              <a:buChar char="•"/>
            </a:pPr>
            <a:r>
              <a:rPr lang="en-US" sz="2200" dirty="0"/>
              <a:t>Global Radiation</a:t>
            </a:r>
          </a:p>
        </p:txBody>
      </p:sp>
    </p:spTree>
    <p:extLst>
      <p:ext uri="{BB962C8B-B14F-4D97-AF65-F5344CB8AC3E}">
        <p14:creationId xmlns:p14="http://schemas.microsoft.com/office/powerpoint/2010/main" val="285722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683A-4579-9700-17F5-17CFB6D237A7}"/>
              </a:ext>
            </a:extLst>
          </p:cNvPr>
          <p:cNvSpPr>
            <a:spLocks noGrp="1"/>
          </p:cNvSpPr>
          <p:nvPr>
            <p:ph type="title"/>
          </p:nvPr>
        </p:nvSpPr>
        <p:spPr/>
        <p:txBody>
          <a:bodyPr/>
          <a:lstStyle/>
          <a:p>
            <a:r>
              <a:rPr lang="en-US" dirty="0"/>
              <a:t>Freshwater Inflow Estimates</a:t>
            </a:r>
          </a:p>
        </p:txBody>
      </p:sp>
      <p:sp>
        <p:nvSpPr>
          <p:cNvPr id="4" name="Slide Number Placeholder 3">
            <a:extLst>
              <a:ext uri="{FF2B5EF4-FFF2-40B4-BE49-F238E27FC236}">
                <a16:creationId xmlns:a16="http://schemas.microsoft.com/office/drawing/2014/main" id="{A2DAAA3F-676F-B2BC-68C2-F4A7D10C418B}"/>
              </a:ext>
            </a:extLst>
          </p:cNvPr>
          <p:cNvSpPr>
            <a:spLocks noGrp="1"/>
          </p:cNvSpPr>
          <p:nvPr>
            <p:ph type="sldNum" sz="quarter" idx="12"/>
          </p:nvPr>
        </p:nvSpPr>
        <p:spPr/>
        <p:txBody>
          <a:bodyPr/>
          <a:lstStyle/>
          <a:p>
            <a:fld id="{E25C318A-713C-E34F-BE3B-BC9114480D09}" type="slidenum">
              <a:rPr lang="en-US" smtClean="0"/>
              <a:t>7</a:t>
            </a:fld>
            <a:endParaRPr lang="en-US"/>
          </a:p>
        </p:txBody>
      </p:sp>
      <p:grpSp>
        <p:nvGrpSpPr>
          <p:cNvPr id="7" name="Group 6">
            <a:extLst>
              <a:ext uri="{FF2B5EF4-FFF2-40B4-BE49-F238E27FC236}">
                <a16:creationId xmlns:a16="http://schemas.microsoft.com/office/drawing/2014/main" id="{6ED11659-C83A-5E23-C44E-AE32181F534D}"/>
              </a:ext>
            </a:extLst>
          </p:cNvPr>
          <p:cNvGrpSpPr/>
          <p:nvPr/>
        </p:nvGrpSpPr>
        <p:grpSpPr>
          <a:xfrm>
            <a:off x="8363879" y="2001914"/>
            <a:ext cx="2790100" cy="3206923"/>
            <a:chOff x="313238" y="1386046"/>
            <a:chExt cx="3911381" cy="3206923"/>
          </a:xfrm>
        </p:grpSpPr>
        <p:sp>
          <p:nvSpPr>
            <p:cNvPr id="8" name="Text Box 5">
              <a:extLst>
                <a:ext uri="{FF2B5EF4-FFF2-40B4-BE49-F238E27FC236}">
                  <a16:creationId xmlns:a16="http://schemas.microsoft.com/office/drawing/2014/main" id="{3491139A-6EE1-0F7C-769D-EC340C0E5FB9}"/>
                </a:ext>
              </a:extLst>
            </p:cNvPr>
            <p:cNvSpPr txBox="1">
              <a:spLocks noChangeArrowheads="1"/>
            </p:cNvSpPr>
            <p:nvPr/>
          </p:nvSpPr>
          <p:spPr bwMode="auto">
            <a:xfrm>
              <a:off x="364440" y="1386046"/>
              <a:ext cx="3548600" cy="461665"/>
            </a:xfrm>
            <a:prstGeom prst="rect">
              <a:avLst/>
            </a:prstGeom>
            <a:noFill/>
            <a:ln w="9525">
              <a:noFill/>
              <a:miter lim="800000"/>
              <a:headEnd/>
              <a:tailEnd/>
            </a:ln>
          </p:spPr>
          <p:txBody>
            <a:bodyPr wrap="none">
              <a:spAutoFit/>
            </a:bodyPr>
            <a:lstStyle/>
            <a:p>
              <a:pPr eaLnBrk="0" hangingPunct="0"/>
              <a:r>
                <a:rPr lang="en-US" sz="2400" b="1" dirty="0">
                  <a:solidFill>
                    <a:srgbClr val="007DB8"/>
                  </a:solidFill>
                  <a:latin typeface="Aptos" panose="020B0004020202020204" pitchFamily="34" charset="0"/>
                </a:rPr>
                <a:t>Gaged Watershed Flows</a:t>
              </a:r>
            </a:p>
          </p:txBody>
        </p:sp>
        <p:sp>
          <p:nvSpPr>
            <p:cNvPr id="9" name="Text Box 7">
              <a:extLst>
                <a:ext uri="{FF2B5EF4-FFF2-40B4-BE49-F238E27FC236}">
                  <a16:creationId xmlns:a16="http://schemas.microsoft.com/office/drawing/2014/main" id="{B089FCC3-F33B-9231-636D-680EF3533E82}"/>
                </a:ext>
              </a:extLst>
            </p:cNvPr>
            <p:cNvSpPr txBox="1">
              <a:spLocks noChangeArrowheads="1"/>
            </p:cNvSpPr>
            <p:nvPr/>
          </p:nvSpPr>
          <p:spPr bwMode="auto">
            <a:xfrm>
              <a:off x="732186" y="2506524"/>
              <a:ext cx="2051062" cy="461665"/>
            </a:xfrm>
            <a:prstGeom prst="rect">
              <a:avLst/>
            </a:prstGeom>
            <a:noFill/>
            <a:ln w="9525">
              <a:noFill/>
              <a:miter lim="800000"/>
              <a:headEnd/>
              <a:tailEnd/>
            </a:ln>
          </p:spPr>
          <p:txBody>
            <a:bodyPr wrap="none">
              <a:spAutoFit/>
            </a:bodyPr>
            <a:lstStyle/>
            <a:p>
              <a:pPr eaLnBrk="0" hangingPunct="0"/>
              <a:r>
                <a:rPr lang="en-US" sz="2400" dirty="0">
                  <a:latin typeface="Aptos" panose="020B0004020202020204" pitchFamily="34" charset="0"/>
                </a:rPr>
                <a:t>+ Modeled </a:t>
              </a:r>
              <a:endParaRPr lang="en-US" dirty="0">
                <a:latin typeface="Aptos" panose="020B0004020202020204" pitchFamily="34" charset="0"/>
              </a:endParaRPr>
            </a:p>
          </p:txBody>
        </p:sp>
        <p:sp>
          <p:nvSpPr>
            <p:cNvPr id="10" name="Text Box 11">
              <a:extLst>
                <a:ext uri="{FF2B5EF4-FFF2-40B4-BE49-F238E27FC236}">
                  <a16:creationId xmlns:a16="http://schemas.microsoft.com/office/drawing/2014/main" id="{D7FC03BC-4F02-79A4-9F05-AFE6AE26CD26}"/>
                </a:ext>
              </a:extLst>
            </p:cNvPr>
            <p:cNvSpPr txBox="1">
              <a:spLocks noChangeArrowheads="1"/>
            </p:cNvSpPr>
            <p:nvPr/>
          </p:nvSpPr>
          <p:spPr bwMode="auto">
            <a:xfrm>
              <a:off x="732186" y="3429021"/>
              <a:ext cx="1452642" cy="461665"/>
            </a:xfrm>
            <a:prstGeom prst="rect">
              <a:avLst/>
            </a:prstGeom>
            <a:noFill/>
            <a:ln w="9525">
              <a:noFill/>
              <a:miter lim="800000"/>
              <a:headEnd/>
              <a:tailEnd/>
            </a:ln>
          </p:spPr>
          <p:txBody>
            <a:bodyPr wrap="none">
              <a:spAutoFit/>
            </a:bodyPr>
            <a:lstStyle/>
            <a:p>
              <a:pPr eaLnBrk="0" hangingPunct="0"/>
              <a:r>
                <a:rPr lang="en-US" sz="2400">
                  <a:latin typeface="Aptos" panose="020B0004020202020204" pitchFamily="34" charset="0"/>
                </a:rPr>
                <a:t>+ Returns</a:t>
              </a:r>
            </a:p>
          </p:txBody>
        </p:sp>
        <p:sp>
          <p:nvSpPr>
            <p:cNvPr id="11" name="Text Box 13">
              <a:extLst>
                <a:ext uri="{FF2B5EF4-FFF2-40B4-BE49-F238E27FC236}">
                  <a16:creationId xmlns:a16="http://schemas.microsoft.com/office/drawing/2014/main" id="{1C4E7634-1619-1048-FE31-C3FEB9474010}"/>
                </a:ext>
              </a:extLst>
            </p:cNvPr>
            <p:cNvSpPr txBox="1">
              <a:spLocks noChangeArrowheads="1"/>
            </p:cNvSpPr>
            <p:nvPr/>
          </p:nvSpPr>
          <p:spPr bwMode="auto">
            <a:xfrm>
              <a:off x="732185" y="2963724"/>
              <a:ext cx="1808893" cy="461665"/>
            </a:xfrm>
            <a:prstGeom prst="rect">
              <a:avLst/>
            </a:prstGeom>
            <a:noFill/>
            <a:ln w="9525">
              <a:noFill/>
              <a:miter lim="800000"/>
              <a:headEnd/>
              <a:tailEnd/>
            </a:ln>
          </p:spPr>
          <p:txBody>
            <a:bodyPr wrap="none">
              <a:spAutoFit/>
            </a:bodyPr>
            <a:lstStyle/>
            <a:p>
              <a:pPr eaLnBrk="0" hangingPunct="0"/>
              <a:r>
                <a:rPr lang="en-US" sz="2400">
                  <a:latin typeface="Aptos" panose="020B0004020202020204" pitchFamily="34" charset="0"/>
                </a:rPr>
                <a:t>-  Diversions</a:t>
              </a:r>
            </a:p>
          </p:txBody>
        </p:sp>
        <p:sp>
          <p:nvSpPr>
            <p:cNvPr id="12" name="Text Box 17">
              <a:extLst>
                <a:ext uri="{FF2B5EF4-FFF2-40B4-BE49-F238E27FC236}">
                  <a16:creationId xmlns:a16="http://schemas.microsoft.com/office/drawing/2014/main" id="{AF6BDA2A-05EE-0829-F196-62995A30F01E}"/>
                </a:ext>
              </a:extLst>
            </p:cNvPr>
            <p:cNvSpPr txBox="1">
              <a:spLocks noChangeArrowheads="1"/>
            </p:cNvSpPr>
            <p:nvPr/>
          </p:nvSpPr>
          <p:spPr bwMode="auto">
            <a:xfrm>
              <a:off x="351186" y="2039406"/>
              <a:ext cx="3873433" cy="461665"/>
            </a:xfrm>
            <a:prstGeom prst="rect">
              <a:avLst/>
            </a:prstGeom>
            <a:noFill/>
            <a:ln w="9525">
              <a:noFill/>
              <a:miter lim="800000"/>
              <a:headEnd/>
              <a:tailEnd/>
            </a:ln>
          </p:spPr>
          <p:txBody>
            <a:bodyPr wrap="none">
              <a:spAutoFit/>
            </a:bodyPr>
            <a:lstStyle/>
            <a:p>
              <a:pPr eaLnBrk="0" hangingPunct="0"/>
              <a:r>
                <a:rPr lang="en-US" sz="2400" b="1">
                  <a:solidFill>
                    <a:srgbClr val="007DB8"/>
                  </a:solidFill>
                  <a:latin typeface="Aptos" panose="020B0004020202020204" pitchFamily="34" charset="0"/>
                </a:rPr>
                <a:t>Ungaged Watershed Flows</a:t>
              </a:r>
            </a:p>
          </p:txBody>
        </p:sp>
        <p:sp>
          <p:nvSpPr>
            <p:cNvPr id="13" name="Text Box 17">
              <a:extLst>
                <a:ext uri="{FF2B5EF4-FFF2-40B4-BE49-F238E27FC236}">
                  <a16:creationId xmlns:a16="http://schemas.microsoft.com/office/drawing/2014/main" id="{AC30519B-5B0F-921C-4E03-321072B74564}"/>
                </a:ext>
              </a:extLst>
            </p:cNvPr>
            <p:cNvSpPr txBox="1">
              <a:spLocks noChangeArrowheads="1"/>
            </p:cNvSpPr>
            <p:nvPr/>
          </p:nvSpPr>
          <p:spPr bwMode="auto">
            <a:xfrm>
              <a:off x="313238" y="4131304"/>
              <a:ext cx="3506729" cy="461665"/>
            </a:xfrm>
            <a:prstGeom prst="rect">
              <a:avLst/>
            </a:prstGeom>
            <a:noFill/>
            <a:ln w="9525">
              <a:noFill/>
              <a:miter lim="800000"/>
              <a:headEnd/>
              <a:tailEnd/>
            </a:ln>
          </p:spPr>
          <p:txBody>
            <a:bodyPr wrap="none">
              <a:spAutoFit/>
            </a:bodyPr>
            <a:lstStyle/>
            <a:p>
              <a:pPr eaLnBrk="0" hangingPunct="0"/>
              <a:r>
                <a:rPr lang="en-US" sz="2400" b="1">
                  <a:solidFill>
                    <a:srgbClr val="007DB8"/>
                  </a:solidFill>
                  <a:latin typeface="Aptos" panose="020B0004020202020204" pitchFamily="34" charset="0"/>
                </a:rPr>
                <a:t>= Surface Inflows to Bay</a:t>
              </a:r>
            </a:p>
          </p:txBody>
        </p:sp>
      </p:grpSp>
      <p:pic>
        <p:nvPicPr>
          <p:cNvPr id="14" name="Picture 13" descr="A map of the ocean with different colored areas&#10;&#10;Description automatically generated">
            <a:extLst>
              <a:ext uri="{FF2B5EF4-FFF2-40B4-BE49-F238E27FC236}">
                <a16:creationId xmlns:a16="http://schemas.microsoft.com/office/drawing/2014/main" id="{8633222A-D447-FC5F-9392-8BC4821FC118}"/>
              </a:ext>
            </a:extLst>
          </p:cNvPr>
          <p:cNvPicPr>
            <a:picLocks noChangeAspect="1"/>
          </p:cNvPicPr>
          <p:nvPr/>
        </p:nvPicPr>
        <p:blipFill>
          <a:blip r:embed="rId2"/>
          <a:stretch>
            <a:fillRect/>
          </a:stretch>
        </p:blipFill>
        <p:spPr>
          <a:xfrm>
            <a:off x="51883" y="1111201"/>
            <a:ext cx="5740562" cy="4435889"/>
          </a:xfrm>
          <a:prstGeom prst="rect">
            <a:avLst/>
          </a:prstGeom>
        </p:spPr>
      </p:pic>
      <p:sp>
        <p:nvSpPr>
          <p:cNvPr id="15" name="TextBox 14">
            <a:extLst>
              <a:ext uri="{FF2B5EF4-FFF2-40B4-BE49-F238E27FC236}">
                <a16:creationId xmlns:a16="http://schemas.microsoft.com/office/drawing/2014/main" id="{7F2CFA5F-27D6-A732-28E1-E23FA18D22B5}"/>
              </a:ext>
            </a:extLst>
          </p:cNvPr>
          <p:cNvSpPr txBox="1"/>
          <p:nvPr/>
        </p:nvSpPr>
        <p:spPr>
          <a:xfrm>
            <a:off x="106027" y="1190032"/>
            <a:ext cx="5632273" cy="830997"/>
          </a:xfrm>
          <a:prstGeom prst="rect">
            <a:avLst/>
          </a:prstGeom>
          <a:noFill/>
        </p:spPr>
        <p:txBody>
          <a:bodyPr wrap="square" rtlCol="0">
            <a:spAutoFit/>
          </a:bodyPr>
          <a:lstStyle/>
          <a:p>
            <a:r>
              <a:rPr lang="en-US" sz="2400" b="1" dirty="0">
                <a:solidFill>
                  <a:schemeClr val="tx2">
                    <a:lumMod val="50000"/>
                  </a:schemeClr>
                </a:solidFill>
                <a:latin typeface="Aptos" panose="020B0004020202020204" pitchFamily="34" charset="0"/>
              </a:rPr>
              <a:t>Texas Rainfall-Runoff </a:t>
            </a:r>
          </a:p>
          <a:p>
            <a:r>
              <a:rPr lang="en-US" sz="2400" b="1" dirty="0">
                <a:solidFill>
                  <a:schemeClr val="tx2">
                    <a:lumMod val="50000"/>
                  </a:schemeClr>
                </a:solidFill>
                <a:latin typeface="Aptos" panose="020B0004020202020204" pitchFamily="34" charset="0"/>
              </a:rPr>
              <a:t>Hydrologic Models</a:t>
            </a:r>
          </a:p>
        </p:txBody>
      </p:sp>
      <p:pic>
        <p:nvPicPr>
          <p:cNvPr id="3" name="Content Placeholder 4">
            <a:extLst>
              <a:ext uri="{FF2B5EF4-FFF2-40B4-BE49-F238E27FC236}">
                <a16:creationId xmlns:a16="http://schemas.microsoft.com/office/drawing/2014/main" id="{501ECCAC-BA31-74D1-63B2-93064BEBD1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4" t="442"/>
          <a:stretch/>
        </p:blipFill>
        <p:spPr>
          <a:xfrm>
            <a:off x="4910203" y="1202400"/>
            <a:ext cx="3317453" cy="3367582"/>
          </a:xfrm>
          <a:prstGeom prst="rect">
            <a:avLst/>
          </a:prstGeom>
          <a:ln w="76200">
            <a:solidFill>
              <a:schemeClr val="tx1"/>
            </a:solidFill>
          </a:ln>
        </p:spPr>
      </p:pic>
      <p:sp>
        <p:nvSpPr>
          <p:cNvPr id="16" name="Rectangle 15">
            <a:extLst>
              <a:ext uri="{FF2B5EF4-FFF2-40B4-BE49-F238E27FC236}">
                <a16:creationId xmlns:a16="http://schemas.microsoft.com/office/drawing/2014/main" id="{D02BFCC7-7796-BD00-85E6-63C8A614B74F}"/>
              </a:ext>
            </a:extLst>
          </p:cNvPr>
          <p:cNvSpPr/>
          <p:nvPr/>
        </p:nvSpPr>
        <p:spPr>
          <a:xfrm>
            <a:off x="1622290" y="2978087"/>
            <a:ext cx="852702" cy="974788"/>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17461B2-8DF6-0854-C9DA-7F769285BCF2}"/>
              </a:ext>
            </a:extLst>
          </p:cNvPr>
          <p:cNvCxnSpPr>
            <a:stCxn id="16" idx="0"/>
          </p:cNvCxnSpPr>
          <p:nvPr/>
        </p:nvCxnSpPr>
        <p:spPr>
          <a:xfrm flipV="1">
            <a:off x="2048641" y="1190032"/>
            <a:ext cx="2861562" cy="1788055"/>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568DBBA-1DEF-430A-3FC7-6FABE05086FC}"/>
              </a:ext>
            </a:extLst>
          </p:cNvPr>
          <p:cNvCxnSpPr>
            <a:cxnSpLocks/>
            <a:stCxn id="16" idx="2"/>
          </p:cNvCxnSpPr>
          <p:nvPr/>
        </p:nvCxnSpPr>
        <p:spPr>
          <a:xfrm>
            <a:off x="2048641" y="3952875"/>
            <a:ext cx="2861562" cy="61710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5128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A map of a model boundary&#10;&#10;Description automatically generated">
            <a:extLst>
              <a:ext uri="{FF2B5EF4-FFF2-40B4-BE49-F238E27FC236}">
                <a16:creationId xmlns:a16="http://schemas.microsoft.com/office/drawing/2014/main" id="{B9DF87E4-76D1-0436-4974-81780BAA1D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1" t="5907" r="4606" b="4852"/>
          <a:stretch/>
        </p:blipFill>
        <p:spPr bwMode="auto">
          <a:xfrm>
            <a:off x="6408932" y="1525429"/>
            <a:ext cx="4778544" cy="37161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7FC3E-A267-A6C4-63BD-D030AC41A248}"/>
              </a:ext>
            </a:extLst>
          </p:cNvPr>
          <p:cNvSpPr>
            <a:spLocks noGrp="1"/>
          </p:cNvSpPr>
          <p:nvPr>
            <p:ph type="title"/>
          </p:nvPr>
        </p:nvSpPr>
        <p:spPr/>
        <p:txBody>
          <a:bodyPr/>
          <a:lstStyle/>
          <a:p>
            <a:r>
              <a:rPr lang="en-US" dirty="0"/>
              <a:t>Freshwater Inflow Estimates (upcoming)</a:t>
            </a:r>
          </a:p>
        </p:txBody>
      </p:sp>
      <p:sp>
        <p:nvSpPr>
          <p:cNvPr id="4" name="Slide Number Placeholder 3">
            <a:extLst>
              <a:ext uri="{FF2B5EF4-FFF2-40B4-BE49-F238E27FC236}">
                <a16:creationId xmlns:a16="http://schemas.microsoft.com/office/drawing/2014/main" id="{3B46FAF7-E922-8416-7B72-80D1E5D792A3}"/>
              </a:ext>
            </a:extLst>
          </p:cNvPr>
          <p:cNvSpPr>
            <a:spLocks noGrp="1"/>
          </p:cNvSpPr>
          <p:nvPr>
            <p:ph type="sldNum" sz="quarter" idx="12"/>
          </p:nvPr>
        </p:nvSpPr>
        <p:spPr/>
        <p:txBody>
          <a:bodyPr/>
          <a:lstStyle/>
          <a:p>
            <a:fld id="{E25C318A-713C-E34F-BE3B-BC9114480D09}" type="slidenum">
              <a:rPr lang="en-US" smtClean="0"/>
              <a:t>8</a:t>
            </a:fld>
            <a:endParaRPr lang="en-US"/>
          </a:p>
        </p:txBody>
      </p:sp>
      <p:pic>
        <p:nvPicPr>
          <p:cNvPr id="5" name="Picture 4" descr="A map of a hurricane">
            <a:extLst>
              <a:ext uri="{FF2B5EF4-FFF2-40B4-BE49-F238E27FC236}">
                <a16:creationId xmlns:a16="http://schemas.microsoft.com/office/drawing/2014/main" id="{2D315921-D9AC-E946-F82B-DCFBF3574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 y="1456421"/>
            <a:ext cx="3062940" cy="3062940"/>
          </a:xfrm>
          <a:prstGeom prst="rect">
            <a:avLst/>
          </a:prstGeom>
        </p:spPr>
      </p:pic>
      <p:pic>
        <p:nvPicPr>
          <p:cNvPr id="6" name="bandicam 2024-09-03 15-37-26-834 - Copy (online-video-cutter.com)">
            <a:hlinkClick r:id="" action="ppaction://media"/>
            <a:extLst>
              <a:ext uri="{FF2B5EF4-FFF2-40B4-BE49-F238E27FC236}">
                <a16:creationId xmlns:a16="http://schemas.microsoft.com/office/drawing/2014/main" id="{2CB0490E-DBEA-6C7C-ECD6-A3E9B20966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98204" y="3598796"/>
            <a:ext cx="3685823" cy="2440643"/>
          </a:xfrm>
          <a:prstGeom prst="rect">
            <a:avLst/>
          </a:prstGeom>
        </p:spPr>
      </p:pic>
      <p:sp>
        <p:nvSpPr>
          <p:cNvPr id="8" name="Text Box 5">
            <a:extLst>
              <a:ext uri="{FF2B5EF4-FFF2-40B4-BE49-F238E27FC236}">
                <a16:creationId xmlns:a16="http://schemas.microsoft.com/office/drawing/2014/main" id="{5E2AF76B-1F7C-9A2C-0B06-F40BFA648315}"/>
              </a:ext>
            </a:extLst>
          </p:cNvPr>
          <p:cNvSpPr txBox="1">
            <a:spLocks noChangeArrowheads="1"/>
          </p:cNvSpPr>
          <p:nvPr/>
        </p:nvSpPr>
        <p:spPr bwMode="auto">
          <a:xfrm>
            <a:off x="1086339" y="1063764"/>
            <a:ext cx="2473434" cy="461665"/>
          </a:xfrm>
          <a:prstGeom prst="rect">
            <a:avLst/>
          </a:prstGeom>
          <a:noFill/>
          <a:ln w="9525">
            <a:noFill/>
            <a:miter lim="800000"/>
            <a:headEnd/>
            <a:tailEnd/>
          </a:ln>
        </p:spPr>
        <p:txBody>
          <a:bodyPr wrap="none">
            <a:spAutoFit/>
          </a:bodyPr>
          <a:lstStyle/>
          <a:p>
            <a:pPr eaLnBrk="0" hangingPunct="0"/>
            <a:r>
              <a:rPr lang="en-US" sz="2400" b="1" dirty="0">
                <a:solidFill>
                  <a:srgbClr val="007DB8"/>
                </a:solidFill>
                <a:latin typeface="Aptos" panose="020B0004020202020204" pitchFamily="34" charset="0"/>
              </a:rPr>
              <a:t>Improved Inputs</a:t>
            </a:r>
          </a:p>
        </p:txBody>
      </p:sp>
      <p:grpSp>
        <p:nvGrpSpPr>
          <p:cNvPr id="12" name="Group 11">
            <a:extLst>
              <a:ext uri="{FF2B5EF4-FFF2-40B4-BE49-F238E27FC236}">
                <a16:creationId xmlns:a16="http://schemas.microsoft.com/office/drawing/2014/main" id="{4AF7739D-6AFE-1417-DF09-E8DB803007BB}"/>
              </a:ext>
            </a:extLst>
          </p:cNvPr>
          <p:cNvGrpSpPr>
            <a:grpSpLocks noChangeAspect="1"/>
          </p:cNvGrpSpPr>
          <p:nvPr/>
        </p:nvGrpSpPr>
        <p:grpSpPr>
          <a:xfrm>
            <a:off x="2233694" y="3855486"/>
            <a:ext cx="3062941" cy="2201253"/>
            <a:chOff x="5940533" y="1398339"/>
            <a:chExt cx="6144869" cy="4416151"/>
          </a:xfrm>
        </p:grpSpPr>
        <p:pic>
          <p:nvPicPr>
            <p:cNvPr id="9" name="Picture 8" descr="A map of the united states&#10;&#10;Description automatically generated">
              <a:extLst>
                <a:ext uri="{FF2B5EF4-FFF2-40B4-BE49-F238E27FC236}">
                  <a16:creationId xmlns:a16="http://schemas.microsoft.com/office/drawing/2014/main" id="{66321868-63E5-9DAF-CDF1-AC9DC72B84AC}"/>
                </a:ext>
              </a:extLst>
            </p:cNvPr>
            <p:cNvPicPr>
              <a:picLocks noChangeAspect="1"/>
            </p:cNvPicPr>
            <p:nvPr/>
          </p:nvPicPr>
          <p:blipFill rotWithShape="1">
            <a:blip r:embed="rId8"/>
            <a:srcRect r="1947"/>
            <a:stretch/>
          </p:blipFill>
          <p:spPr>
            <a:xfrm>
              <a:off x="5940533" y="1398339"/>
              <a:ext cx="6144869" cy="4416151"/>
            </a:xfrm>
            <a:prstGeom prst="rect">
              <a:avLst/>
            </a:prstGeom>
            <a:ln>
              <a:solidFill>
                <a:schemeClr val="bg1">
                  <a:lumMod val="75000"/>
                </a:schemeClr>
              </a:solidFill>
            </a:ln>
          </p:spPr>
        </p:pic>
        <p:pic>
          <p:nvPicPr>
            <p:cNvPr id="10" name="Picture 9" descr="A logo with a lightning bolt in the middle&#10;&#10;Description automatically generated">
              <a:extLst>
                <a:ext uri="{FF2B5EF4-FFF2-40B4-BE49-F238E27FC236}">
                  <a16:creationId xmlns:a16="http://schemas.microsoft.com/office/drawing/2014/main" id="{B25EFF2A-AEF4-CA4D-D957-6230F2391101}"/>
                </a:ext>
              </a:extLst>
            </p:cNvPr>
            <p:cNvPicPr>
              <a:picLocks noChangeAspect="1"/>
            </p:cNvPicPr>
            <p:nvPr/>
          </p:nvPicPr>
          <p:blipFill>
            <a:blip r:embed="rId9"/>
            <a:stretch>
              <a:fillRect/>
            </a:stretch>
          </p:blipFill>
          <p:spPr>
            <a:xfrm>
              <a:off x="10505701" y="4787364"/>
              <a:ext cx="653039" cy="653039"/>
            </a:xfrm>
            <a:prstGeom prst="rect">
              <a:avLst/>
            </a:prstGeom>
          </p:spPr>
        </p:pic>
        <p:pic>
          <p:nvPicPr>
            <p:cNvPr id="11" name="Picture 10" descr="A blue circle with white text&#10;&#10;Description automatically generated">
              <a:extLst>
                <a:ext uri="{FF2B5EF4-FFF2-40B4-BE49-F238E27FC236}">
                  <a16:creationId xmlns:a16="http://schemas.microsoft.com/office/drawing/2014/main" id="{7087A958-370B-B641-8024-67A753BE0A76}"/>
                </a:ext>
              </a:extLst>
            </p:cNvPr>
            <p:cNvPicPr>
              <a:picLocks noChangeAspect="1"/>
            </p:cNvPicPr>
            <p:nvPr/>
          </p:nvPicPr>
          <p:blipFill>
            <a:blip r:embed="rId10"/>
            <a:stretch>
              <a:fillRect/>
            </a:stretch>
          </p:blipFill>
          <p:spPr>
            <a:xfrm>
              <a:off x="11230207" y="4787365"/>
              <a:ext cx="653038" cy="653038"/>
            </a:xfrm>
            <a:prstGeom prst="rect">
              <a:avLst/>
            </a:prstGeom>
          </p:spPr>
        </p:pic>
      </p:grpSp>
      <p:sp>
        <p:nvSpPr>
          <p:cNvPr id="13" name="Text Box 5">
            <a:extLst>
              <a:ext uri="{FF2B5EF4-FFF2-40B4-BE49-F238E27FC236}">
                <a16:creationId xmlns:a16="http://schemas.microsoft.com/office/drawing/2014/main" id="{0950AEAF-ADD6-6008-2992-296AC6F9F987}"/>
              </a:ext>
            </a:extLst>
          </p:cNvPr>
          <p:cNvSpPr txBox="1">
            <a:spLocks noChangeArrowheads="1"/>
          </p:cNvSpPr>
          <p:nvPr/>
        </p:nvSpPr>
        <p:spPr bwMode="auto">
          <a:xfrm>
            <a:off x="7773869" y="1063764"/>
            <a:ext cx="2610138" cy="461665"/>
          </a:xfrm>
          <a:prstGeom prst="rect">
            <a:avLst/>
          </a:prstGeom>
          <a:noFill/>
          <a:ln w="9525">
            <a:noFill/>
            <a:miter lim="800000"/>
            <a:headEnd/>
            <a:tailEnd/>
          </a:ln>
        </p:spPr>
        <p:txBody>
          <a:bodyPr wrap="none">
            <a:spAutoFit/>
          </a:bodyPr>
          <a:lstStyle/>
          <a:p>
            <a:pPr eaLnBrk="0" hangingPunct="0"/>
            <a:r>
              <a:rPr lang="en-US" sz="2400" b="1" dirty="0">
                <a:solidFill>
                  <a:srgbClr val="007DB8"/>
                </a:solidFill>
                <a:latin typeface="Aptos" panose="020B0004020202020204" pitchFamily="34" charset="0"/>
              </a:rPr>
              <a:t>Improved Models</a:t>
            </a:r>
          </a:p>
        </p:txBody>
      </p:sp>
      <p:sp>
        <p:nvSpPr>
          <p:cNvPr id="15" name="TextBox 14">
            <a:extLst>
              <a:ext uri="{FF2B5EF4-FFF2-40B4-BE49-F238E27FC236}">
                <a16:creationId xmlns:a16="http://schemas.microsoft.com/office/drawing/2014/main" id="{3D0A39B0-6797-2559-D133-117A26B165DE}"/>
              </a:ext>
            </a:extLst>
          </p:cNvPr>
          <p:cNvSpPr txBox="1"/>
          <p:nvPr/>
        </p:nvSpPr>
        <p:spPr>
          <a:xfrm>
            <a:off x="6408932" y="1525429"/>
            <a:ext cx="3279298" cy="707886"/>
          </a:xfrm>
          <a:prstGeom prst="rect">
            <a:avLst/>
          </a:prstGeom>
          <a:noFill/>
        </p:spPr>
        <p:txBody>
          <a:bodyPr wrap="square">
            <a:spAutoFit/>
          </a:bodyPr>
          <a:lstStyle/>
          <a:p>
            <a:r>
              <a:rPr lang="en-US" sz="2000" b="1" dirty="0">
                <a:solidFill>
                  <a:schemeClr val="tx2"/>
                </a:solidFill>
                <a:latin typeface="Aptos" panose="020B0004020202020204" pitchFamily="34" charset="0"/>
              </a:rPr>
              <a:t>Developing HEC-HMS models for the coast)</a:t>
            </a:r>
          </a:p>
        </p:txBody>
      </p:sp>
      <p:sp>
        <p:nvSpPr>
          <p:cNvPr id="16" name="TextBox 15">
            <a:extLst>
              <a:ext uri="{FF2B5EF4-FFF2-40B4-BE49-F238E27FC236}">
                <a16:creationId xmlns:a16="http://schemas.microsoft.com/office/drawing/2014/main" id="{200C265D-2E09-693D-E8F2-3FC42749153C}"/>
              </a:ext>
            </a:extLst>
          </p:cNvPr>
          <p:cNvSpPr txBox="1"/>
          <p:nvPr/>
        </p:nvSpPr>
        <p:spPr>
          <a:xfrm>
            <a:off x="2800611" y="1898568"/>
            <a:ext cx="2721085" cy="584775"/>
          </a:xfrm>
          <a:prstGeom prst="rect">
            <a:avLst/>
          </a:prstGeom>
          <a:noFill/>
        </p:spPr>
        <p:txBody>
          <a:bodyPr wrap="square" rtlCol="0">
            <a:spAutoFit/>
          </a:bodyPr>
          <a:lstStyle/>
          <a:p>
            <a:pPr defTabSz="609585"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Bias-Corrected Radar Rainfall Product</a:t>
            </a:r>
          </a:p>
        </p:txBody>
      </p:sp>
      <p:cxnSp>
        <p:nvCxnSpPr>
          <p:cNvPr id="18" name="Straight Arrow Connector 17">
            <a:extLst>
              <a:ext uri="{FF2B5EF4-FFF2-40B4-BE49-F238E27FC236}">
                <a16:creationId xmlns:a16="http://schemas.microsoft.com/office/drawing/2014/main" id="{030C4150-6074-F07D-FCCF-6D20EB7BC73A}"/>
              </a:ext>
            </a:extLst>
          </p:cNvPr>
          <p:cNvCxnSpPr>
            <a:cxnSpLocks/>
            <a:endCxn id="9" idx="1"/>
          </p:cNvCxnSpPr>
          <p:nvPr/>
        </p:nvCxnSpPr>
        <p:spPr>
          <a:xfrm flipV="1">
            <a:off x="1653436" y="4956113"/>
            <a:ext cx="580258" cy="58865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6D21963C-BECE-E882-0251-32ED7828DCCE}"/>
              </a:ext>
            </a:extLst>
          </p:cNvPr>
          <p:cNvSpPr txBox="1"/>
          <p:nvPr/>
        </p:nvSpPr>
        <p:spPr>
          <a:xfrm>
            <a:off x="317003" y="5038059"/>
            <a:ext cx="1815925" cy="830997"/>
          </a:xfrm>
          <a:prstGeom prst="rect">
            <a:avLst/>
          </a:prstGeom>
          <a:noFill/>
        </p:spPr>
        <p:txBody>
          <a:bodyPr wrap="square" rtlCol="0">
            <a:spAutoFit/>
          </a:bodyPr>
          <a:lstStyle/>
          <a:p>
            <a:pPr defTabSz="609585"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Ingestion of National Water Model</a:t>
            </a:r>
          </a:p>
        </p:txBody>
      </p:sp>
      <p:pic>
        <p:nvPicPr>
          <p:cNvPr id="3" name="Picture 2">
            <a:extLst>
              <a:ext uri="{FF2B5EF4-FFF2-40B4-BE49-F238E27FC236}">
                <a16:creationId xmlns:a16="http://schemas.microsoft.com/office/drawing/2014/main" id="{6239D520-193B-1848-E561-053970FE42C8}"/>
              </a:ext>
            </a:extLst>
          </p:cNvPr>
          <p:cNvPicPr>
            <a:picLocks noChangeAspect="1"/>
          </p:cNvPicPr>
          <p:nvPr/>
        </p:nvPicPr>
        <p:blipFill>
          <a:blip r:embed="rId11"/>
          <a:stretch>
            <a:fillRect/>
          </a:stretch>
        </p:blipFill>
        <p:spPr>
          <a:xfrm>
            <a:off x="9015212" y="6363387"/>
            <a:ext cx="814780" cy="387614"/>
          </a:xfrm>
          <a:prstGeom prst="rect">
            <a:avLst/>
          </a:prstGeom>
        </p:spPr>
      </p:pic>
      <p:pic>
        <p:nvPicPr>
          <p:cNvPr id="7" name="Picture 6">
            <a:extLst>
              <a:ext uri="{FF2B5EF4-FFF2-40B4-BE49-F238E27FC236}">
                <a16:creationId xmlns:a16="http://schemas.microsoft.com/office/drawing/2014/main" id="{04C1C607-66AC-6B76-E1D9-9ABEF8ED71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2618"/>
          <a:stretch>
            <a:fillRect/>
          </a:stretch>
        </p:blipFill>
        <p:spPr bwMode="auto">
          <a:xfrm>
            <a:off x="10037627" y="6291318"/>
            <a:ext cx="1652428" cy="54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10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35C7-72E1-5296-F7EB-2BD77B446EF3}"/>
              </a:ext>
            </a:extLst>
          </p:cNvPr>
          <p:cNvSpPr>
            <a:spLocks noGrp="1"/>
          </p:cNvSpPr>
          <p:nvPr>
            <p:ph type="title"/>
          </p:nvPr>
        </p:nvSpPr>
        <p:spPr/>
        <p:txBody>
          <a:bodyPr/>
          <a:lstStyle/>
          <a:p>
            <a:r>
              <a:rPr lang="en-US" dirty="0"/>
              <a:t>Coastal Hydrodynamics</a:t>
            </a:r>
          </a:p>
        </p:txBody>
      </p:sp>
      <p:sp>
        <p:nvSpPr>
          <p:cNvPr id="4" name="Slide Number Placeholder 3">
            <a:extLst>
              <a:ext uri="{FF2B5EF4-FFF2-40B4-BE49-F238E27FC236}">
                <a16:creationId xmlns:a16="http://schemas.microsoft.com/office/drawing/2014/main" id="{0796C974-DFE9-4DF3-5BE5-BD57ED32A3D7}"/>
              </a:ext>
            </a:extLst>
          </p:cNvPr>
          <p:cNvSpPr>
            <a:spLocks noGrp="1"/>
          </p:cNvSpPr>
          <p:nvPr>
            <p:ph type="sldNum" sz="quarter" idx="12"/>
          </p:nvPr>
        </p:nvSpPr>
        <p:spPr/>
        <p:txBody>
          <a:bodyPr/>
          <a:lstStyle/>
          <a:p>
            <a:fld id="{E25C318A-713C-E34F-BE3B-BC9114480D09}" type="slidenum">
              <a:rPr lang="en-US" smtClean="0"/>
              <a:t>9</a:t>
            </a:fld>
            <a:endParaRPr lang="en-US"/>
          </a:p>
        </p:txBody>
      </p:sp>
      <p:pic>
        <p:nvPicPr>
          <p:cNvPr id="5" name="Picture 4">
            <a:extLst>
              <a:ext uri="{FF2B5EF4-FFF2-40B4-BE49-F238E27FC236}">
                <a16:creationId xmlns:a16="http://schemas.microsoft.com/office/drawing/2014/main" id="{8D51DD73-B89E-1781-9534-3C26C3A7F397}"/>
              </a:ext>
            </a:extLst>
          </p:cNvPr>
          <p:cNvPicPr>
            <a:picLocks noChangeAspect="1"/>
          </p:cNvPicPr>
          <p:nvPr/>
        </p:nvPicPr>
        <p:blipFill>
          <a:blip r:embed="rId2"/>
          <a:stretch>
            <a:fillRect/>
          </a:stretch>
        </p:blipFill>
        <p:spPr>
          <a:xfrm>
            <a:off x="0" y="978084"/>
            <a:ext cx="8033080" cy="4338433"/>
          </a:xfrm>
          <a:prstGeom prst="rect">
            <a:avLst/>
          </a:prstGeom>
        </p:spPr>
      </p:pic>
      <p:pic>
        <p:nvPicPr>
          <p:cNvPr id="6" name="Picture 5" descr="A logo with a wave and letter&#10;&#10;Description automatically generated">
            <a:extLst>
              <a:ext uri="{FF2B5EF4-FFF2-40B4-BE49-F238E27FC236}">
                <a16:creationId xmlns:a16="http://schemas.microsoft.com/office/drawing/2014/main" id="{33039603-AC4E-A6EE-9D7B-64A5EA5868C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18" b="89969" l="4389" r="94357">
                        <a14:foregroundMark x1="17241" y1="60815" x2="17241" y2="60815"/>
                        <a14:foregroundMark x1="4389" y1="78683" x2="4389" y2="78683"/>
                        <a14:foregroundMark x1="26019" y1="80564" x2="26019" y2="80564"/>
                        <a14:foregroundMark x1="38871" y1="81505" x2="38871" y2="81505"/>
                        <a14:foregroundMark x1="47962" y1="80564" x2="47962" y2="80564"/>
                        <a14:foregroundMark x1="59561" y1="80564" x2="59561" y2="80564"/>
                        <a14:foregroundMark x1="68652" y1="78683" x2="68652" y2="78683"/>
                        <a14:foregroundMark x1="76489" y1="80564" x2="76489" y2="80564"/>
                        <a14:foregroundMark x1="87461" y1="80564" x2="87461" y2="80564"/>
                        <a14:foregroundMark x1="94357" y1="82445" x2="94357" y2="82445"/>
                        <a14:foregroundMark x1="48903" y1="46082" x2="48903" y2="46082"/>
                        <a14:foregroundMark x1="31034" y1="36991" x2="31034" y2="36991"/>
                        <a14:foregroundMark x1="56740" y1="29154" x2="56740" y2="29154"/>
                      </a14:backgroundRemoval>
                    </a14:imgEffect>
                  </a14:imgLayer>
                </a14:imgProps>
              </a:ext>
              <a:ext uri="{28A0092B-C50C-407E-A947-70E740481C1C}">
                <a14:useLocalDpi xmlns:a14="http://schemas.microsoft.com/office/drawing/2010/main" val="0"/>
              </a:ext>
            </a:extLst>
          </a:blip>
          <a:stretch>
            <a:fillRect/>
          </a:stretch>
        </p:blipFill>
        <p:spPr>
          <a:xfrm>
            <a:off x="11199202" y="6261100"/>
            <a:ext cx="673815" cy="673815"/>
          </a:xfrm>
          <a:prstGeom prst="rect">
            <a:avLst/>
          </a:prstGeom>
        </p:spPr>
      </p:pic>
      <p:pic>
        <p:nvPicPr>
          <p:cNvPr id="7" name="Picture 6" descr="A logo with a circle and a blue circle&#10;&#10;Description automatically generated with medium confidence">
            <a:extLst>
              <a:ext uri="{FF2B5EF4-FFF2-40B4-BE49-F238E27FC236}">
                <a16:creationId xmlns:a16="http://schemas.microsoft.com/office/drawing/2014/main" id="{ABD120A5-2F02-A6A9-6A75-27F2E8EE6B8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653" b="70428" l="14958" r="84538">
                        <a14:foregroundMark x1="62521" y1="39430" x2="62521" y2="39430"/>
                        <a14:foregroundMark x1="44538" y1="32779" x2="44538" y2="32779"/>
                        <a14:foregroundMark x1="73782" y1="45012" x2="73782" y2="45012"/>
                        <a14:foregroundMark x1="15294" y1="66152" x2="15294" y2="66152"/>
                        <a14:foregroundMark x1="28235" y1="66983" x2="28235" y2="66983"/>
                        <a14:foregroundMark x1="41176" y1="67696" x2="41176" y2="67696"/>
                        <a14:foregroundMark x1="53950" y1="66390" x2="53950" y2="66390"/>
                        <a14:foregroundMark x1="58151" y1="66152" x2="58151" y2="66152"/>
                        <a14:foregroundMark x1="71933" y1="66390" x2="71933" y2="66390"/>
                        <a14:foregroundMark x1="71933" y1="69477" x2="71933" y2="69477"/>
                        <a14:foregroundMark x1="29244" y1="42637" x2="29244" y2="42637"/>
                        <a14:foregroundMark x1="32941" y1="38124" x2="32941" y2="38124"/>
                        <a14:foregroundMark x1="35798" y1="38361" x2="35798" y2="38361"/>
                        <a14:foregroundMark x1="34790" y1="35273" x2="34790" y2="35273"/>
                        <a14:foregroundMark x1="41176" y1="35748" x2="41176" y2="35748"/>
                        <a14:foregroundMark x1="34790" y1="47031" x2="34790" y2="47031"/>
                        <a14:foregroundMark x1="36975" y1="45249" x2="36975" y2="45249"/>
                        <a14:foregroundMark x1="35798" y1="42162" x2="35798" y2="42162"/>
                        <a14:foregroundMark x1="40504" y1="41211" x2="40504" y2="41211"/>
                        <a14:foregroundMark x1="36471" y1="53919" x2="36471" y2="53919"/>
                        <a14:foregroundMark x1="42689" y1="50356" x2="42689" y2="50356"/>
                        <a14:foregroundMark x1="44874" y1="48812" x2="44874" y2="48812"/>
                        <a14:foregroundMark x1="47059" y1="52850" x2="47059" y2="52850"/>
                        <a14:foregroundMark x1="44202" y1="54632" x2="44202" y2="54632"/>
                        <a14:foregroundMark x1="54958" y1="60095" x2="54958" y2="60095"/>
                        <a14:foregroundMark x1="61513" y1="59501" x2="61513" y2="59501"/>
                        <a14:foregroundMark x1="61513" y1="57957" x2="61513" y2="57957"/>
                        <a14:foregroundMark x1="61849" y1="55463" x2="61849" y2="55463"/>
                        <a14:foregroundMark x1="62521" y1="52613" x2="62521" y2="52613"/>
                        <a14:foregroundMark x1="65714" y1="54394" x2="65714" y2="54394"/>
                        <a14:foregroundMark x1="67899" y1="49881" x2="67899" y2="49881"/>
                        <a14:foregroundMark x1="69412" y1="51900" x2="69412" y2="51900"/>
                        <a14:foregroundMark x1="70084" y1="54157" x2="70084" y2="54157"/>
                        <a14:foregroundMark x1="69748" y1="56413" x2="69748" y2="56413"/>
                        <a14:foregroundMark x1="72605" y1="64846" x2="72605" y2="64846"/>
                        <a14:foregroundMark x1="84538" y1="69240" x2="84538" y2="69240"/>
                        <a14:foregroundMark x1="57815" y1="25653" x2="57815" y2="25653"/>
                        <a14:foregroundMark x1="32269" y1="35273" x2="32269" y2="35273"/>
                      </a14:backgroundRemoval>
                    </a14:imgEffect>
                  </a14:imgLayer>
                </a14:imgProps>
              </a:ext>
              <a:ext uri="{28A0092B-C50C-407E-A947-70E740481C1C}">
                <a14:useLocalDpi xmlns:a14="http://schemas.microsoft.com/office/drawing/2010/main" val="0"/>
              </a:ext>
            </a:extLst>
          </a:blip>
          <a:srcRect l="7835" t="20523" r="7288" b="23922"/>
          <a:stretch/>
        </p:blipFill>
        <p:spPr>
          <a:xfrm>
            <a:off x="10163251" y="6206938"/>
            <a:ext cx="731698" cy="677747"/>
          </a:xfrm>
          <a:prstGeom prst="rect">
            <a:avLst/>
          </a:prstGeom>
        </p:spPr>
      </p:pic>
      <p:grpSp>
        <p:nvGrpSpPr>
          <p:cNvPr id="8" name="Group 7">
            <a:extLst>
              <a:ext uri="{FF2B5EF4-FFF2-40B4-BE49-F238E27FC236}">
                <a16:creationId xmlns:a16="http://schemas.microsoft.com/office/drawing/2014/main" id="{C2F08DCA-E4D1-2D9A-9F5C-5B68860DAF14}"/>
              </a:ext>
            </a:extLst>
          </p:cNvPr>
          <p:cNvGrpSpPr>
            <a:grpSpLocks noChangeAspect="1"/>
          </p:cNvGrpSpPr>
          <p:nvPr/>
        </p:nvGrpSpPr>
        <p:grpSpPr>
          <a:xfrm>
            <a:off x="4427038" y="2844112"/>
            <a:ext cx="3147237" cy="3035804"/>
            <a:chOff x="2439128" y="1033555"/>
            <a:chExt cx="4265744" cy="4114708"/>
          </a:xfrm>
        </p:grpSpPr>
        <p:pic>
          <p:nvPicPr>
            <p:cNvPr id="9" name="Picture 8">
              <a:extLst>
                <a:ext uri="{FF2B5EF4-FFF2-40B4-BE49-F238E27FC236}">
                  <a16:creationId xmlns:a16="http://schemas.microsoft.com/office/drawing/2014/main" id="{AA737F73-21AE-3A44-4E3F-4969FCCBB91B}"/>
                </a:ext>
              </a:extLst>
            </p:cNvPr>
            <p:cNvPicPr>
              <a:picLocks noChangeAspect="1"/>
            </p:cNvPicPr>
            <p:nvPr/>
          </p:nvPicPr>
          <p:blipFill>
            <a:blip r:embed="rId7"/>
            <a:stretch>
              <a:fillRect/>
            </a:stretch>
          </p:blipFill>
          <p:spPr>
            <a:xfrm>
              <a:off x="2439128" y="1033555"/>
              <a:ext cx="4265744" cy="2066029"/>
            </a:xfrm>
            <a:prstGeom prst="rect">
              <a:avLst/>
            </a:prstGeom>
          </p:spPr>
        </p:pic>
        <p:pic>
          <p:nvPicPr>
            <p:cNvPr id="10" name="Picture 9">
              <a:extLst>
                <a:ext uri="{FF2B5EF4-FFF2-40B4-BE49-F238E27FC236}">
                  <a16:creationId xmlns:a16="http://schemas.microsoft.com/office/drawing/2014/main" id="{E0E41B32-7530-7568-AC37-1B670905553C}"/>
                </a:ext>
              </a:extLst>
            </p:cNvPr>
            <p:cNvPicPr>
              <a:picLocks noChangeAspect="1"/>
            </p:cNvPicPr>
            <p:nvPr/>
          </p:nvPicPr>
          <p:blipFill>
            <a:blip r:embed="rId8"/>
            <a:stretch>
              <a:fillRect/>
            </a:stretch>
          </p:blipFill>
          <p:spPr>
            <a:xfrm>
              <a:off x="2439128" y="3099584"/>
              <a:ext cx="4265744" cy="2048679"/>
            </a:xfrm>
            <a:prstGeom prst="rect">
              <a:avLst/>
            </a:prstGeom>
          </p:spPr>
        </p:pic>
      </p:grpSp>
      <p:sp>
        <p:nvSpPr>
          <p:cNvPr id="11" name="Content Placeholder 2">
            <a:extLst>
              <a:ext uri="{FF2B5EF4-FFF2-40B4-BE49-F238E27FC236}">
                <a16:creationId xmlns:a16="http://schemas.microsoft.com/office/drawing/2014/main" id="{D8F112F7-B462-5156-A197-F8B478952AE3}"/>
              </a:ext>
            </a:extLst>
          </p:cNvPr>
          <p:cNvSpPr>
            <a:spLocks noGrp="1"/>
          </p:cNvSpPr>
          <p:nvPr>
            <p:ph idx="1"/>
          </p:nvPr>
        </p:nvSpPr>
        <p:spPr>
          <a:xfrm>
            <a:off x="7574275" y="1170651"/>
            <a:ext cx="4617725" cy="5090449"/>
          </a:xfrm>
        </p:spPr>
        <p:txBody>
          <a:bodyPr>
            <a:normAutofit/>
          </a:bodyPr>
          <a:lstStyle/>
          <a:p>
            <a:pPr>
              <a:spcBef>
                <a:spcPts val="0"/>
              </a:spcBef>
            </a:pPr>
            <a:r>
              <a:rPr lang="en-US" sz="2000" dirty="0"/>
              <a:t>Finite Element Model (FEM) with 188,395 elements (118,200 nodes)</a:t>
            </a:r>
          </a:p>
          <a:p>
            <a:pPr>
              <a:spcBef>
                <a:spcPts val="0"/>
              </a:spcBef>
            </a:pPr>
            <a:r>
              <a:rPr lang="en-US" sz="2000" dirty="0"/>
              <a:t>Horizontal resolution varies from 10km in gulf to ~30m in shipping channels</a:t>
            </a:r>
          </a:p>
          <a:p>
            <a:pPr>
              <a:spcBef>
                <a:spcPts val="0"/>
              </a:spcBef>
            </a:pPr>
            <a:r>
              <a:rPr lang="en-US" sz="2000" dirty="0"/>
              <a:t>Vertical resolution varies, with between 10 and 47 layers</a:t>
            </a:r>
          </a:p>
          <a:p>
            <a:pPr marL="0" indent="0">
              <a:spcBef>
                <a:spcPts val="0"/>
              </a:spcBef>
              <a:buNone/>
            </a:pPr>
            <a:endParaRPr lang="en-US" sz="2000" dirty="0"/>
          </a:p>
          <a:p>
            <a:pPr>
              <a:spcBef>
                <a:spcPts val="0"/>
              </a:spcBef>
            </a:pPr>
            <a:r>
              <a:rPr lang="en-US" sz="2000" i="1" dirty="0"/>
              <a:t>Fluvial inflows from 25 largest rivers (USGS gages)</a:t>
            </a:r>
          </a:p>
          <a:p>
            <a:pPr lvl="1">
              <a:spcBef>
                <a:spcPts val="0"/>
              </a:spcBef>
            </a:pPr>
            <a:r>
              <a:rPr lang="en-US" sz="1600" i="1" dirty="0"/>
              <a:t>Prediction from National </a:t>
            </a:r>
            <a:r>
              <a:rPr lang="en-US" sz="1600" i="1"/>
              <a:t>Water Model</a:t>
            </a:r>
            <a:endParaRPr lang="en-US" sz="1600" i="1" dirty="0"/>
          </a:p>
          <a:p>
            <a:pPr>
              <a:spcBef>
                <a:spcPts val="0"/>
              </a:spcBef>
            </a:pPr>
            <a:r>
              <a:rPr lang="en-US" sz="2000" i="1" dirty="0"/>
              <a:t>Open boundary forced with tidal harmonics and global HYCOM outputs</a:t>
            </a:r>
          </a:p>
          <a:p>
            <a:pPr>
              <a:spcBef>
                <a:spcPts val="0"/>
              </a:spcBef>
            </a:pPr>
            <a:r>
              <a:rPr lang="en-US" sz="2000" i="1" dirty="0"/>
              <a:t>Meteorology from  Global Forecast System (GFS)</a:t>
            </a:r>
          </a:p>
        </p:txBody>
      </p:sp>
    </p:spTree>
    <p:extLst>
      <p:ext uri="{BB962C8B-B14F-4D97-AF65-F5344CB8AC3E}">
        <p14:creationId xmlns:p14="http://schemas.microsoft.com/office/powerpoint/2010/main" val="2273590308"/>
      </p:ext>
    </p:extLst>
  </p:cSld>
  <p:clrMapOvr>
    <a:masterClrMapping/>
  </p:clrMapOvr>
</p:sld>
</file>

<file path=ppt/theme/theme1.xml><?xml version="1.0" encoding="utf-8"?>
<a:theme xmlns:a="http://schemas.openxmlformats.org/drawingml/2006/main" name="twdb-ppt-white-template-footer-blue-15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42AB4C43-20A1-1E42-9109-AE862C9E823E}" vid="{68F44367-C790-8F4C-A171-48CA05C7BA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64cad6d-8961-4c84-99d4-0e63997d33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7B53B3F690E442A59F3F1FB08453AF" ma:contentTypeVersion="11" ma:contentTypeDescription="Create a new document." ma:contentTypeScope="" ma:versionID="69ae3e20b37b9bd1782c5d9f743de4c1">
  <xsd:schema xmlns:xsd="http://www.w3.org/2001/XMLSchema" xmlns:xs="http://www.w3.org/2001/XMLSchema" xmlns:p="http://schemas.microsoft.com/office/2006/metadata/properties" xmlns:ns3="164cad6d-8961-4c84-99d4-0e63997d335f" targetNamespace="http://schemas.microsoft.com/office/2006/metadata/properties" ma:root="true" ma:fieldsID="7b023470122c0cc622a898a027bd8368" ns3:_="">
    <xsd:import namespace="164cad6d-8961-4c84-99d4-0e63997d335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Location" minOccurs="0"/>
                <xsd:element ref="ns3:MediaServiceGenerationTime" minOccurs="0"/>
                <xsd:element ref="ns3:MediaServiceEventHashCode" minOccurs="0"/>
                <xsd:element ref="ns3:_activity"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cad6d-8961-4c84-99d4-0e63997d335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C74728-E411-4E07-A8BD-7A4F197208A0}">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164cad6d-8961-4c84-99d4-0e63997d335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35C9690-04E2-40B1-A334-E8AA80E37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cad6d-8961-4c84-99d4-0e63997d33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2A8EF6-15C4-4AED-932B-72C85FE1E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twdb_ppt_template_16-9_11-2024</Template>
  <TotalTime>765</TotalTime>
  <Words>797</Words>
  <Application>Microsoft Office PowerPoint</Application>
  <PresentationFormat>Widescreen</PresentationFormat>
  <Paragraphs>115</Paragraphs>
  <Slides>15</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Times New Roman</vt:lpstr>
      <vt:lpstr>Verdana</vt:lpstr>
      <vt:lpstr>Verdana</vt:lpstr>
      <vt:lpstr>twdb-ppt-white-template-footer-blue-1504</vt:lpstr>
      <vt:lpstr>Texas Water Development Board Coastal Science Program</vt:lpstr>
      <vt:lpstr>PowerPoint Presentation</vt:lpstr>
      <vt:lpstr>PowerPoint Presentation</vt:lpstr>
      <vt:lpstr>PowerPoint Presentation</vt:lpstr>
      <vt:lpstr>PowerPoint Presentation</vt:lpstr>
      <vt:lpstr>Continuous Water Quality Monitoring</vt:lpstr>
      <vt:lpstr>Freshwater Inflow Estimates</vt:lpstr>
      <vt:lpstr>Freshwater Inflow Estimates (upcoming)</vt:lpstr>
      <vt:lpstr>Coastal Hydrodynamics</vt:lpstr>
      <vt:lpstr>PowerPoint Presentation</vt:lpstr>
      <vt:lpstr>Operational Support for Oil Spill Response</vt:lpstr>
      <vt:lpstr>Flood Modeling Support</vt:lpstr>
      <vt:lpstr>Ecological Modeling Support</vt:lpstr>
      <vt:lpstr>More Data, Improving Models</vt:lpstr>
      <vt:lpstr>Thanks!</vt:lpstr>
    </vt:vector>
  </TitlesOfParts>
  <Company>Texas Water Development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Barth</dc:creator>
  <cp:lastModifiedBy>Alex Barth</cp:lastModifiedBy>
  <cp:revision>2</cp:revision>
  <dcterms:created xsi:type="dcterms:W3CDTF">2026-03-03T14:56:58Z</dcterms:created>
  <dcterms:modified xsi:type="dcterms:W3CDTF">2026-05-12T20:05:18Z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0x0101006F7B53B3F690E442A59F3F1FB08453AF</vt:lpwstr>
  </property>
</Properties>
</file>