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6" r:id="rId2"/>
  </p:sldMasterIdLst>
  <p:notesMasterIdLst>
    <p:notesMasterId r:id="rId22"/>
  </p:notesMasterIdLst>
  <p:sldIdLst>
    <p:sldId id="256" r:id="rId3"/>
    <p:sldId id="10190" r:id="rId4"/>
    <p:sldId id="10192" r:id="rId5"/>
    <p:sldId id="264" r:id="rId6"/>
    <p:sldId id="10202" r:id="rId7"/>
    <p:sldId id="266" r:id="rId8"/>
    <p:sldId id="10199" r:id="rId9"/>
    <p:sldId id="10194" r:id="rId10"/>
    <p:sldId id="10203" r:id="rId11"/>
    <p:sldId id="300" r:id="rId12"/>
    <p:sldId id="10177" r:id="rId13"/>
    <p:sldId id="10196" r:id="rId14"/>
    <p:sldId id="10204" r:id="rId15"/>
    <p:sldId id="10206" r:id="rId16"/>
    <p:sldId id="10207" r:id="rId17"/>
    <p:sldId id="10205" r:id="rId18"/>
    <p:sldId id="289" r:id="rId19"/>
    <p:sldId id="302" r:id="rId20"/>
    <p:sldId id="10185" r:id="rId21"/>
  </p:sldIdLst>
  <p:sldSz cx="9144000" cy="5143500" type="screen16x9"/>
  <p:notesSz cx="6858000" cy="9313863"/>
  <p:embeddedFontLst>
    <p:embeddedFont>
      <p:font typeface="Arial Black" panose="020B0604020202020204" pitchFamily="34" charset="0"/>
      <p:regular r:id="rId23"/>
      <p:bold r:id="rId24"/>
    </p:embeddedFont>
    <p:embeddedFont>
      <p:font typeface="Book Antiqua" panose="02040602050305030304" pitchFamily="18" charset="0"/>
      <p:regular r:id="rId25"/>
      <p:bold r:id="rId26"/>
      <p:italic r:id="rId27"/>
      <p:boldItalic r:id="rId28"/>
    </p:embeddedFont>
    <p:embeddedFont>
      <p:font typeface="Century Gothic" panose="020B0502020202020204" pitchFamily="34" charset="0"/>
      <p:regular r:id="rId29"/>
      <p:bold r:id="rId30"/>
      <p:italic r:id="rId31"/>
      <p:boldItalic r:id="rId32"/>
    </p:embeddedFont>
    <p:embeddedFont>
      <p:font typeface="Noto Sans" panose="020B0502040504020204"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7" roundtripDataSignature="AMtx7mgTXrkGBAJVbu2vwjq8jgeJwDv42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5306"/>
    <a:srgbClr val="2222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6AC7885-C0AB-46CE-B84A-5CDDD0F4075F}">
  <a:tblStyle styleId="{C6AC7885-C0AB-46CE-B84A-5CDDD0F4075F}"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965"/>
    <p:restoredTop sz="90539"/>
  </p:normalViewPr>
  <p:slideViewPr>
    <p:cSldViewPr snapToGrid="0">
      <p:cViewPr varScale="1">
        <p:scale>
          <a:sx n="193" d="100"/>
          <a:sy n="193" d="100"/>
        </p:scale>
        <p:origin x="1024" y="168"/>
      </p:cViewPr>
      <p:guideLst>
        <p:guide orient="horz" pos="1620"/>
        <p:guide pos="2880"/>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font" Target="fonts/font12.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79"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77" Type="http://customschemas.google.com/relationships/presentationmetadata" Target="metadata"/><Relationship Id="rId8" Type="http://schemas.openxmlformats.org/officeDocument/2006/relationships/slide" Target="slides/slide6.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65693"/>
          </a:xfrm>
          <a:prstGeom prst="rect">
            <a:avLst/>
          </a:prstGeom>
          <a:noFill/>
          <a:ln>
            <a:noFill/>
          </a:ln>
        </p:spPr>
        <p:txBody>
          <a:bodyPr spcFirstLastPara="1" wrap="square" lIns="91325" tIns="45650" rIns="91325" bIns="4565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65693"/>
          </a:xfrm>
          <a:prstGeom prst="rect">
            <a:avLst/>
          </a:prstGeom>
          <a:noFill/>
          <a:ln>
            <a:noFill/>
          </a:ln>
        </p:spPr>
        <p:txBody>
          <a:bodyPr spcFirstLastPara="1" wrap="square" lIns="91325" tIns="45650" rIns="91325" bIns="4565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27025" y="700088"/>
            <a:ext cx="62039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424085"/>
            <a:ext cx="5486400" cy="4191238"/>
          </a:xfrm>
          <a:prstGeom prst="rect">
            <a:avLst/>
          </a:prstGeom>
          <a:noFill/>
          <a:ln>
            <a:noFill/>
          </a:ln>
        </p:spPr>
        <p:txBody>
          <a:bodyPr spcFirstLastPara="1" wrap="square" lIns="91325" tIns="45650" rIns="91325" bIns="4565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46554"/>
            <a:ext cx="2971800" cy="465693"/>
          </a:xfrm>
          <a:prstGeom prst="rect">
            <a:avLst/>
          </a:prstGeom>
          <a:noFill/>
          <a:ln>
            <a:noFill/>
          </a:ln>
        </p:spPr>
        <p:txBody>
          <a:bodyPr spcFirstLastPara="1" wrap="square" lIns="91325" tIns="45650" rIns="91325" bIns="4565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846554"/>
            <a:ext cx="2971800" cy="465693"/>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a2a8a919e9_0_620:notes"/>
          <p:cNvSpPr txBox="1">
            <a:spLocks noGrp="1"/>
          </p:cNvSpPr>
          <p:nvPr>
            <p:ph type="body" idx="1"/>
          </p:nvPr>
        </p:nvSpPr>
        <p:spPr>
          <a:xfrm>
            <a:off x="685800" y="4482290"/>
            <a:ext cx="5486400" cy="3667200"/>
          </a:xfrm>
          <a:prstGeom prst="rect">
            <a:avLst/>
          </a:prstGeom>
          <a:noFill/>
          <a:ln>
            <a:noFill/>
          </a:ln>
        </p:spPr>
        <p:txBody>
          <a:bodyPr spcFirstLastPara="1" wrap="square" lIns="91325" tIns="45650" rIns="91325" bIns="45650" anchor="t" anchorCtr="0">
            <a:noAutofit/>
          </a:bodyPr>
          <a:lstStyle/>
          <a:p>
            <a:pPr algn="l" rtl="0" fontAlgn="base">
              <a:spcBef>
                <a:spcPts val="0"/>
              </a:spcBef>
              <a:spcAft>
                <a:spcPts val="0"/>
              </a:spcAft>
            </a:pPr>
            <a:r>
              <a:rPr lang="en-US" sz="1800" dirty="0">
                <a:effectLst/>
                <a:latin typeface="Calibri" panose="020F0502020204030204" pitchFamily="34" charset="0"/>
                <a:ea typeface="Calibri" panose="020F0502020204030204" pitchFamily="34" charset="0"/>
              </a:rPr>
              <a:t>Communities across the United States face diverse water resource challenges requiring both rapid decision-making for urgent events and strategic long-term planning for chronic issues. Engineers and scientists rely on sophisticated models and simulations to understand these complexities; however, their outputs often remain inaccessible or impractical for real-world planning and decision-making processes.</a:t>
            </a:r>
            <a:r>
              <a:rPr lang="en-US" dirty="0">
                <a:effectLst/>
              </a:rPr>
              <a:t> </a:t>
            </a:r>
            <a:endParaRPr dirty="0"/>
          </a:p>
        </p:txBody>
      </p:sp>
      <p:sp>
        <p:nvSpPr>
          <p:cNvPr id="249" name="Google Shape;249;g1a2a8a919e9_0_620: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31:notes"/>
          <p:cNvSpPr>
            <a:spLocks noGrp="1" noRot="1" noChangeAspect="1"/>
          </p:cNvSpPr>
          <p:nvPr>
            <p:ph type="sldImg" idx="2"/>
          </p:nvPr>
        </p:nvSpPr>
        <p:spPr>
          <a:xfrm>
            <a:off x="327025" y="700088"/>
            <a:ext cx="62039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7" name="Google Shape;247;p31:notes"/>
          <p:cNvSpPr txBox="1">
            <a:spLocks noGrp="1"/>
          </p:cNvSpPr>
          <p:nvPr>
            <p:ph type="body" idx="1"/>
          </p:nvPr>
        </p:nvSpPr>
        <p:spPr>
          <a:xfrm>
            <a:off x="685800" y="4424085"/>
            <a:ext cx="5486400" cy="4191300"/>
          </a:xfrm>
          <a:prstGeom prst="rect">
            <a:avLst/>
          </a:prstGeom>
          <a:noFill/>
          <a:ln>
            <a:noFill/>
          </a:ln>
        </p:spPr>
        <p:txBody>
          <a:bodyPr spcFirstLastPara="1" wrap="square" lIns="91325" tIns="45650" rIns="91325" bIns="45650" anchor="t" anchorCtr="0">
            <a:noAutofit/>
          </a:bodyPr>
          <a:lstStyle/>
          <a:p>
            <a:pPr marL="457200" lvl="0" indent="0" algn="l" rtl="0">
              <a:spcBef>
                <a:spcPts val="0"/>
              </a:spcBef>
              <a:spcAft>
                <a:spcPts val="0"/>
              </a:spcAft>
              <a:buNone/>
            </a:pPr>
            <a:endParaRPr sz="700">
              <a:latin typeface="Arial"/>
              <a:ea typeface="Arial"/>
              <a:cs typeface="Arial"/>
              <a:sym typeface="Arial"/>
            </a:endParaRPr>
          </a:p>
          <a:p>
            <a:pPr marL="342900" lvl="0" indent="-298450" algn="l" rtl="0">
              <a:spcBef>
                <a:spcPts val="0"/>
              </a:spcBef>
              <a:spcAft>
                <a:spcPts val="0"/>
              </a:spcAft>
              <a:buClr>
                <a:schemeClr val="dk1"/>
              </a:buClr>
              <a:buSzPts val="1100"/>
              <a:buChar char="•"/>
            </a:pPr>
            <a:r>
              <a:rPr lang="en-US" sz="1100">
                <a:latin typeface="Arial"/>
                <a:ea typeface="Arial"/>
                <a:cs typeface="Arial"/>
                <a:sym typeface="Arial"/>
              </a:rPr>
              <a:t>Made landfall ~55 years ago</a:t>
            </a:r>
            <a:endParaRPr sz="700">
              <a:latin typeface="Arial"/>
              <a:ea typeface="Arial"/>
              <a:cs typeface="Arial"/>
              <a:sym typeface="Arial"/>
            </a:endParaRPr>
          </a:p>
          <a:p>
            <a:pPr marL="342900" lvl="0" indent="-298450" algn="l" rtl="0">
              <a:spcBef>
                <a:spcPts val="0"/>
              </a:spcBef>
              <a:spcAft>
                <a:spcPts val="0"/>
              </a:spcAft>
              <a:buClr>
                <a:schemeClr val="dk1"/>
              </a:buClr>
              <a:buSzPts val="1100"/>
              <a:buChar char="•"/>
            </a:pPr>
            <a:r>
              <a:rPr lang="en-US" sz="1100">
                <a:latin typeface="Arial"/>
                <a:ea typeface="Arial"/>
                <a:cs typeface="Arial"/>
                <a:sym typeface="Arial"/>
              </a:rPr>
              <a:t>58 fatalities (15 in TX) </a:t>
            </a:r>
            <a:endParaRPr sz="700">
              <a:latin typeface="Arial"/>
              <a:ea typeface="Arial"/>
              <a:cs typeface="Arial"/>
              <a:sym typeface="Arial"/>
            </a:endParaRPr>
          </a:p>
          <a:p>
            <a:pPr marL="342900" lvl="0" indent="-298450" algn="l" rtl="0">
              <a:spcBef>
                <a:spcPts val="0"/>
              </a:spcBef>
              <a:spcAft>
                <a:spcPts val="0"/>
              </a:spcAft>
              <a:buClr>
                <a:schemeClr val="dk1"/>
              </a:buClr>
              <a:buSzPts val="1100"/>
              <a:buChar char="•"/>
            </a:pPr>
            <a:r>
              <a:rPr lang="en-US" sz="1100">
                <a:latin typeface="Arial"/>
                <a:ea typeface="Arial"/>
                <a:cs typeface="Arial"/>
                <a:sym typeface="Arial"/>
              </a:rPr>
              <a:t>$217M damages</a:t>
            </a:r>
            <a:endParaRPr sz="700">
              <a:latin typeface="Arial"/>
              <a:ea typeface="Arial"/>
              <a:cs typeface="Arial"/>
              <a:sym typeface="Arial"/>
            </a:endParaRPr>
          </a:p>
          <a:p>
            <a:pPr marL="0" lvl="0" indent="0" algn="l" rtl="0">
              <a:spcBef>
                <a:spcPts val="0"/>
              </a:spcBef>
              <a:spcAft>
                <a:spcPts val="0"/>
              </a:spcAft>
              <a:buNone/>
            </a:pPr>
            <a:r>
              <a:rPr lang="en-US" sz="1100">
                <a:solidFill>
                  <a:srgbClr val="000000"/>
                </a:solidFill>
                <a:latin typeface="Arial"/>
                <a:ea typeface="Arial"/>
                <a:cs typeface="Arial"/>
                <a:sym typeface="Arial"/>
              </a:rPr>
              <a:t>(Track and Intensity From: https://www.weather.gov/crp/Beulah)</a:t>
            </a:r>
            <a:endParaRPr sz="1400">
              <a:solidFill>
                <a:srgbClr val="000000"/>
              </a:solidFill>
              <a:latin typeface="Arial"/>
              <a:ea typeface="Arial"/>
              <a:cs typeface="Arial"/>
              <a:sym typeface="Arial"/>
            </a:endParaRPr>
          </a:p>
          <a:p>
            <a:pPr marL="0" lvl="0" indent="0" algn="l" rtl="0">
              <a:lnSpc>
                <a:spcPct val="115000"/>
              </a:lnSpc>
              <a:spcBef>
                <a:spcPts val="0"/>
              </a:spcBef>
              <a:spcAft>
                <a:spcPts val="0"/>
              </a:spcAft>
              <a:buSzPts val="1400"/>
              <a:buNone/>
            </a:pPr>
            <a:endParaRPr sz="1000">
              <a:solidFill>
                <a:srgbClr val="000000"/>
              </a:solidFill>
              <a:latin typeface="Arial"/>
              <a:ea typeface="Arial"/>
              <a:cs typeface="Arial"/>
              <a:sym typeface="Arial"/>
            </a:endParaRPr>
          </a:p>
          <a:p>
            <a:pPr marL="0" lvl="0" indent="0" algn="ctr" rtl="0">
              <a:lnSpc>
                <a:spcPct val="115000"/>
              </a:lnSpc>
              <a:spcBef>
                <a:spcPts val="0"/>
              </a:spcBef>
              <a:spcAft>
                <a:spcPts val="0"/>
              </a:spcAft>
              <a:buSzPts val="1400"/>
              <a:buNone/>
            </a:pPr>
            <a:endParaRPr sz="1000">
              <a:solidFill>
                <a:srgbClr val="000000"/>
              </a:solidFill>
              <a:latin typeface="Arial"/>
              <a:ea typeface="Arial"/>
              <a:cs typeface="Arial"/>
              <a:sym typeface="Arial"/>
            </a:endParaRPr>
          </a:p>
          <a:p>
            <a:pPr marL="0" lvl="0" indent="0" algn="ctr" rtl="0">
              <a:lnSpc>
                <a:spcPct val="115000"/>
              </a:lnSpc>
              <a:spcBef>
                <a:spcPts val="0"/>
              </a:spcBef>
              <a:spcAft>
                <a:spcPts val="0"/>
              </a:spcAft>
              <a:buSzPts val="1400"/>
              <a:buNone/>
            </a:pPr>
            <a:endParaRPr sz="1000">
              <a:solidFill>
                <a:srgbClr val="000000"/>
              </a:solidFill>
              <a:latin typeface="Arial"/>
              <a:ea typeface="Arial"/>
              <a:cs typeface="Arial"/>
              <a:sym typeface="Arial"/>
            </a:endParaRPr>
          </a:p>
          <a:p>
            <a:pPr marL="0" lvl="0" indent="0" algn="ctr" rtl="0">
              <a:lnSpc>
                <a:spcPct val="115000"/>
              </a:lnSpc>
              <a:spcBef>
                <a:spcPts val="0"/>
              </a:spcBef>
              <a:spcAft>
                <a:spcPts val="0"/>
              </a:spcAft>
              <a:buSzPts val="1400"/>
              <a:buNone/>
            </a:pPr>
            <a:r>
              <a:rPr lang="en-US" sz="1000">
                <a:solidFill>
                  <a:srgbClr val="000000"/>
                </a:solidFill>
                <a:latin typeface="Arial"/>
                <a:ea typeface="Arial"/>
                <a:cs typeface="Arial"/>
                <a:sym typeface="Arial"/>
              </a:rPr>
              <a:t>Problems</a:t>
            </a:r>
            <a:endParaRPr sz="1000">
              <a:solidFill>
                <a:srgbClr val="000000"/>
              </a:solidFill>
              <a:latin typeface="Arial"/>
              <a:ea typeface="Arial"/>
              <a:cs typeface="Arial"/>
              <a:sym typeface="Arial"/>
            </a:endParaRPr>
          </a:p>
          <a:p>
            <a:pPr marL="0" lvl="0" indent="0" algn="ctr" rtl="0">
              <a:lnSpc>
                <a:spcPct val="115000"/>
              </a:lnSpc>
              <a:spcBef>
                <a:spcPts val="1000"/>
              </a:spcBef>
              <a:spcAft>
                <a:spcPts val="0"/>
              </a:spcAft>
              <a:buSzPts val="1400"/>
              <a:buNone/>
            </a:pPr>
            <a:r>
              <a:rPr lang="en-US" sz="1000">
                <a:solidFill>
                  <a:srgbClr val="000000"/>
                </a:solidFill>
                <a:latin typeface="Arial"/>
                <a:ea typeface="Arial"/>
                <a:cs typeface="Arial"/>
                <a:sym typeface="Arial"/>
              </a:rPr>
              <a:t>Challenges</a:t>
            </a:r>
            <a:endParaRPr sz="1000">
              <a:solidFill>
                <a:srgbClr val="000000"/>
              </a:solidFill>
              <a:latin typeface="Arial"/>
              <a:ea typeface="Arial"/>
              <a:cs typeface="Arial"/>
              <a:sym typeface="Arial"/>
            </a:endParaRPr>
          </a:p>
          <a:p>
            <a:pPr marL="0" marR="177800" lvl="0" indent="0" algn="ctr" rtl="0">
              <a:lnSpc>
                <a:spcPct val="115000"/>
              </a:lnSpc>
              <a:spcBef>
                <a:spcPts val="1000"/>
              </a:spcBef>
              <a:spcAft>
                <a:spcPts val="0"/>
              </a:spcAft>
              <a:buSzPts val="1400"/>
              <a:buNone/>
            </a:pPr>
            <a:r>
              <a:rPr lang="en-US" sz="1000" i="1">
                <a:solidFill>
                  <a:srgbClr val="000000"/>
                </a:solidFill>
                <a:latin typeface="Arial"/>
                <a:ea typeface="Arial"/>
                <a:cs typeface="Arial"/>
                <a:sym typeface="Arial"/>
              </a:rPr>
              <a:t>Delays in decision making</a:t>
            </a:r>
            <a:endParaRPr sz="1000" i="1">
              <a:solidFill>
                <a:srgbClr val="000000"/>
              </a:solidFill>
              <a:latin typeface="Arial"/>
              <a:ea typeface="Arial"/>
              <a:cs typeface="Arial"/>
              <a:sym typeface="Arial"/>
            </a:endParaRPr>
          </a:p>
          <a:p>
            <a:pPr marL="457200" lvl="0" indent="0" algn="ctr" rtl="0">
              <a:lnSpc>
                <a:spcPct val="115000"/>
              </a:lnSpc>
              <a:spcBef>
                <a:spcPts val="1000"/>
              </a:spcBef>
              <a:spcAft>
                <a:spcPts val="0"/>
              </a:spcAft>
              <a:buSzPts val="1400"/>
              <a:buNone/>
            </a:pPr>
            <a:r>
              <a:rPr lang="en-US" sz="1100">
                <a:solidFill>
                  <a:srgbClr val="000000"/>
                </a:solidFill>
                <a:latin typeface="Arial"/>
                <a:ea typeface="Arial"/>
                <a:cs typeface="Arial"/>
                <a:sym typeface="Arial"/>
              </a:rPr>
              <a:t>·</a:t>
            </a:r>
            <a:r>
              <a:rPr lang="en-US" sz="700">
                <a:solidFill>
                  <a:srgbClr val="000000"/>
                </a:solidFill>
                <a:latin typeface="Times New Roman"/>
                <a:ea typeface="Times New Roman"/>
                <a:cs typeface="Times New Roman"/>
                <a:sym typeface="Times New Roman"/>
              </a:rPr>
              <a:t>       </a:t>
            </a:r>
            <a:r>
              <a:rPr lang="en-US" sz="1100">
                <a:solidFill>
                  <a:srgbClr val="000000"/>
                </a:solidFill>
                <a:latin typeface="Arial"/>
                <a:ea typeface="Arial"/>
                <a:cs typeface="Arial"/>
                <a:sym typeface="Arial"/>
              </a:rPr>
              <a:t>Locating data is difficult</a:t>
            </a:r>
            <a:endParaRPr sz="1100">
              <a:solidFill>
                <a:srgbClr val="000000"/>
              </a:solidFill>
              <a:latin typeface="Arial"/>
              <a:ea typeface="Arial"/>
              <a:cs typeface="Arial"/>
              <a:sym typeface="Arial"/>
            </a:endParaRPr>
          </a:p>
          <a:p>
            <a:pPr marL="457200" lvl="0" indent="0" algn="ctr" rtl="0">
              <a:lnSpc>
                <a:spcPct val="115000"/>
              </a:lnSpc>
              <a:spcBef>
                <a:spcPts val="1000"/>
              </a:spcBef>
              <a:spcAft>
                <a:spcPts val="0"/>
              </a:spcAft>
              <a:buSzPts val="1400"/>
              <a:buNone/>
            </a:pPr>
            <a:r>
              <a:rPr lang="en-US" sz="1100">
                <a:solidFill>
                  <a:srgbClr val="000000"/>
                </a:solidFill>
                <a:latin typeface="Arial"/>
                <a:ea typeface="Arial"/>
                <a:cs typeface="Arial"/>
                <a:sym typeface="Arial"/>
              </a:rPr>
              <a:t>·</a:t>
            </a:r>
            <a:r>
              <a:rPr lang="en-US" sz="700">
                <a:solidFill>
                  <a:srgbClr val="000000"/>
                </a:solidFill>
                <a:latin typeface="Times New Roman"/>
                <a:ea typeface="Times New Roman"/>
                <a:cs typeface="Times New Roman"/>
                <a:sym typeface="Times New Roman"/>
              </a:rPr>
              <a:t>       </a:t>
            </a:r>
            <a:r>
              <a:rPr lang="en-US" sz="1100">
                <a:solidFill>
                  <a:srgbClr val="000000"/>
                </a:solidFill>
                <a:latin typeface="Arial"/>
                <a:ea typeface="Arial"/>
                <a:cs typeface="Arial"/>
                <a:sym typeface="Arial"/>
              </a:rPr>
              <a:t>When data is not available, workarounds must be designed</a:t>
            </a:r>
            <a:endParaRPr sz="1100">
              <a:solidFill>
                <a:srgbClr val="000000"/>
              </a:solidFill>
              <a:latin typeface="Arial"/>
              <a:ea typeface="Arial"/>
              <a:cs typeface="Arial"/>
              <a:sym typeface="Arial"/>
            </a:endParaRPr>
          </a:p>
          <a:p>
            <a:pPr marL="457200" lvl="0" indent="0" algn="ctr" rtl="0">
              <a:lnSpc>
                <a:spcPct val="115000"/>
              </a:lnSpc>
              <a:spcBef>
                <a:spcPts val="1000"/>
              </a:spcBef>
              <a:spcAft>
                <a:spcPts val="0"/>
              </a:spcAft>
              <a:buSzPts val="1400"/>
              <a:buNone/>
            </a:pPr>
            <a:r>
              <a:rPr lang="en-US" sz="1100">
                <a:solidFill>
                  <a:srgbClr val="000000"/>
                </a:solidFill>
                <a:latin typeface="Arial"/>
                <a:ea typeface="Arial"/>
                <a:cs typeface="Arial"/>
                <a:sym typeface="Arial"/>
              </a:rPr>
              <a:t>·</a:t>
            </a:r>
            <a:r>
              <a:rPr lang="en-US" sz="700">
                <a:solidFill>
                  <a:srgbClr val="000000"/>
                </a:solidFill>
                <a:latin typeface="Times New Roman"/>
                <a:ea typeface="Times New Roman"/>
                <a:cs typeface="Times New Roman"/>
                <a:sym typeface="Times New Roman"/>
              </a:rPr>
              <a:t>       </a:t>
            </a:r>
            <a:r>
              <a:rPr lang="en-US" sz="1100">
                <a:solidFill>
                  <a:srgbClr val="000000"/>
                </a:solidFill>
                <a:latin typeface="Arial"/>
                <a:ea typeface="Arial"/>
                <a:cs typeface="Arial"/>
                <a:sym typeface="Arial"/>
              </a:rPr>
              <a:t>Transforming data to the desired formats is mostly done manually</a:t>
            </a:r>
            <a:endParaRPr sz="1100">
              <a:solidFill>
                <a:srgbClr val="000000"/>
              </a:solidFill>
              <a:latin typeface="Arial"/>
              <a:ea typeface="Arial"/>
              <a:cs typeface="Arial"/>
              <a:sym typeface="Arial"/>
            </a:endParaRPr>
          </a:p>
          <a:p>
            <a:pPr marL="457200" lvl="0" indent="0" algn="ctr" rtl="0">
              <a:lnSpc>
                <a:spcPct val="115000"/>
              </a:lnSpc>
              <a:spcBef>
                <a:spcPts val="1000"/>
              </a:spcBef>
              <a:spcAft>
                <a:spcPts val="0"/>
              </a:spcAft>
              <a:buSzPts val="1400"/>
              <a:buNone/>
            </a:pPr>
            <a:r>
              <a:rPr lang="en-US" sz="1100">
                <a:solidFill>
                  <a:srgbClr val="000000"/>
                </a:solidFill>
                <a:latin typeface="Arial"/>
                <a:ea typeface="Arial"/>
                <a:cs typeface="Arial"/>
                <a:sym typeface="Arial"/>
              </a:rPr>
              <a:t>·</a:t>
            </a:r>
            <a:r>
              <a:rPr lang="en-US" sz="700">
                <a:solidFill>
                  <a:srgbClr val="000000"/>
                </a:solidFill>
                <a:latin typeface="Times New Roman"/>
                <a:ea typeface="Times New Roman"/>
                <a:cs typeface="Times New Roman"/>
                <a:sym typeface="Times New Roman"/>
              </a:rPr>
              <a:t>       </a:t>
            </a:r>
            <a:r>
              <a:rPr lang="en-US" sz="1100">
                <a:solidFill>
                  <a:srgbClr val="000000"/>
                </a:solidFill>
                <a:latin typeface="Arial"/>
                <a:ea typeface="Arial"/>
                <a:cs typeface="Arial"/>
                <a:sym typeface="Arial"/>
              </a:rPr>
              <a:t>Customizing a model to a region is mostly a manual process</a:t>
            </a:r>
            <a:endParaRPr sz="1100">
              <a:solidFill>
                <a:srgbClr val="000000"/>
              </a:solidFill>
              <a:latin typeface="Arial"/>
              <a:ea typeface="Arial"/>
              <a:cs typeface="Arial"/>
              <a:sym typeface="Arial"/>
            </a:endParaRPr>
          </a:p>
          <a:p>
            <a:pPr marL="0" lvl="0" indent="0" algn="ctr" rtl="0">
              <a:lnSpc>
                <a:spcPct val="115000"/>
              </a:lnSpc>
              <a:spcBef>
                <a:spcPts val="1000"/>
              </a:spcBef>
              <a:spcAft>
                <a:spcPts val="0"/>
              </a:spcAft>
              <a:buSzPts val="1400"/>
              <a:buNone/>
            </a:pPr>
            <a:r>
              <a:rPr lang="en-US" sz="1000" i="1">
                <a:solidFill>
                  <a:srgbClr val="000000"/>
                </a:solidFill>
                <a:latin typeface="Arial"/>
                <a:ea typeface="Arial"/>
                <a:cs typeface="Arial"/>
                <a:sym typeface="Arial"/>
              </a:rPr>
              <a:t>Limited scenario exploration</a:t>
            </a:r>
            <a:endParaRPr sz="1000" i="1">
              <a:solidFill>
                <a:srgbClr val="000000"/>
              </a:solidFill>
              <a:latin typeface="Arial"/>
              <a:ea typeface="Arial"/>
              <a:cs typeface="Arial"/>
              <a:sym typeface="Arial"/>
            </a:endParaRPr>
          </a:p>
          <a:p>
            <a:pPr marL="457200" lvl="0" indent="0" algn="ctr" rtl="0">
              <a:lnSpc>
                <a:spcPct val="115000"/>
              </a:lnSpc>
              <a:spcBef>
                <a:spcPts val="1000"/>
              </a:spcBef>
              <a:spcAft>
                <a:spcPts val="0"/>
              </a:spcAft>
              <a:buSzPts val="1400"/>
              <a:buNone/>
            </a:pPr>
            <a:r>
              <a:rPr lang="en-US" sz="1100">
                <a:solidFill>
                  <a:srgbClr val="000000"/>
                </a:solidFill>
                <a:latin typeface="Arial"/>
                <a:ea typeface="Arial"/>
                <a:cs typeface="Arial"/>
                <a:sym typeface="Arial"/>
              </a:rPr>
              <a:t>·</a:t>
            </a:r>
            <a:r>
              <a:rPr lang="en-US" sz="700">
                <a:solidFill>
                  <a:srgbClr val="000000"/>
                </a:solidFill>
                <a:latin typeface="Times New Roman"/>
                <a:ea typeface="Times New Roman"/>
                <a:cs typeface="Times New Roman"/>
                <a:sym typeface="Times New Roman"/>
              </a:rPr>
              <a:t>       </a:t>
            </a:r>
            <a:r>
              <a:rPr lang="en-US" sz="1100">
                <a:solidFill>
                  <a:srgbClr val="000000"/>
                </a:solidFill>
                <a:latin typeface="Arial"/>
                <a:ea typeface="Arial"/>
                <a:cs typeface="Arial"/>
                <a:sym typeface="Arial"/>
              </a:rPr>
              <a:t>Models that consider no interventions or limited ones</a:t>
            </a:r>
            <a:endParaRPr sz="1100">
              <a:solidFill>
                <a:srgbClr val="000000"/>
              </a:solidFill>
              <a:latin typeface="Arial"/>
              <a:ea typeface="Arial"/>
              <a:cs typeface="Arial"/>
              <a:sym typeface="Arial"/>
            </a:endParaRPr>
          </a:p>
          <a:p>
            <a:pPr marL="457200" lvl="0" indent="0" algn="ctr" rtl="0">
              <a:lnSpc>
                <a:spcPct val="115000"/>
              </a:lnSpc>
              <a:spcBef>
                <a:spcPts val="1000"/>
              </a:spcBef>
              <a:spcAft>
                <a:spcPts val="0"/>
              </a:spcAft>
              <a:buSzPts val="1400"/>
              <a:buNone/>
            </a:pPr>
            <a:r>
              <a:rPr lang="en-US" sz="1100">
                <a:solidFill>
                  <a:srgbClr val="000000"/>
                </a:solidFill>
                <a:latin typeface="Arial"/>
                <a:ea typeface="Arial"/>
                <a:cs typeface="Arial"/>
                <a:sym typeface="Arial"/>
              </a:rPr>
              <a:t>·</a:t>
            </a:r>
            <a:r>
              <a:rPr lang="en-US" sz="700">
                <a:solidFill>
                  <a:srgbClr val="000000"/>
                </a:solidFill>
                <a:latin typeface="Times New Roman"/>
                <a:ea typeface="Times New Roman"/>
                <a:cs typeface="Times New Roman"/>
                <a:sym typeface="Times New Roman"/>
              </a:rPr>
              <a:t>       </a:t>
            </a:r>
            <a:r>
              <a:rPr lang="en-US" sz="1100">
                <a:solidFill>
                  <a:srgbClr val="000000"/>
                </a:solidFill>
                <a:latin typeface="Arial"/>
                <a:ea typeface="Arial"/>
                <a:cs typeface="Arial"/>
                <a:sym typeface="Arial"/>
              </a:rPr>
              <a:t>It takes a lot of work to explore the side-effects of interventions</a:t>
            </a:r>
            <a:endParaRPr sz="1100">
              <a:solidFill>
                <a:srgbClr val="000000"/>
              </a:solidFill>
              <a:latin typeface="Arial"/>
              <a:ea typeface="Arial"/>
              <a:cs typeface="Arial"/>
              <a:sym typeface="Arial"/>
            </a:endParaRPr>
          </a:p>
          <a:p>
            <a:pPr marL="0" lvl="0" indent="0" algn="ctr" rtl="0">
              <a:lnSpc>
                <a:spcPct val="115000"/>
              </a:lnSpc>
              <a:spcBef>
                <a:spcPts val="1000"/>
              </a:spcBef>
              <a:spcAft>
                <a:spcPts val="0"/>
              </a:spcAft>
              <a:buSzPts val="1400"/>
              <a:buNone/>
            </a:pPr>
            <a:r>
              <a:rPr lang="en-US" sz="1000" i="1">
                <a:solidFill>
                  <a:srgbClr val="000000"/>
                </a:solidFill>
                <a:latin typeface="Arial"/>
                <a:ea typeface="Arial"/>
                <a:cs typeface="Arial"/>
                <a:sym typeface="Arial"/>
              </a:rPr>
              <a:t>Restricted domain modeling</a:t>
            </a:r>
            <a:endParaRPr sz="1000" i="1">
              <a:solidFill>
                <a:srgbClr val="000000"/>
              </a:solidFill>
              <a:latin typeface="Arial"/>
              <a:ea typeface="Arial"/>
              <a:cs typeface="Arial"/>
              <a:sym typeface="Arial"/>
            </a:endParaRPr>
          </a:p>
          <a:p>
            <a:pPr marL="457200" lvl="0" indent="0" algn="ctr" rtl="0">
              <a:lnSpc>
                <a:spcPct val="115000"/>
              </a:lnSpc>
              <a:spcBef>
                <a:spcPts val="1000"/>
              </a:spcBef>
              <a:spcAft>
                <a:spcPts val="0"/>
              </a:spcAft>
              <a:buSzPts val="1400"/>
              <a:buNone/>
            </a:pPr>
            <a:r>
              <a:rPr lang="en-US" sz="1100">
                <a:solidFill>
                  <a:srgbClr val="000000"/>
                </a:solidFill>
                <a:latin typeface="Arial"/>
                <a:ea typeface="Arial"/>
                <a:cs typeface="Arial"/>
                <a:sym typeface="Arial"/>
              </a:rPr>
              <a:t>·</a:t>
            </a:r>
            <a:r>
              <a:rPr lang="en-US" sz="700">
                <a:solidFill>
                  <a:srgbClr val="000000"/>
                </a:solidFill>
                <a:latin typeface="Times New Roman"/>
                <a:ea typeface="Times New Roman"/>
                <a:cs typeface="Times New Roman"/>
                <a:sym typeface="Times New Roman"/>
              </a:rPr>
              <a:t>       </a:t>
            </a:r>
            <a:r>
              <a:rPr lang="en-US" sz="1100">
                <a:solidFill>
                  <a:srgbClr val="000000"/>
                </a:solidFill>
                <a:latin typeface="Arial"/>
                <a:ea typeface="Arial"/>
                <a:cs typeface="Arial"/>
                <a:sym typeface="Arial"/>
              </a:rPr>
              <a:t>Models are designed to have dozens or hundreds of parameters, but those parameters may not need to be visible to decision makers</a:t>
            </a:r>
            <a:endParaRPr sz="1100">
              <a:solidFill>
                <a:srgbClr val="000000"/>
              </a:solidFill>
              <a:latin typeface="Arial"/>
              <a:ea typeface="Arial"/>
              <a:cs typeface="Arial"/>
              <a:sym typeface="Arial"/>
            </a:endParaRPr>
          </a:p>
          <a:p>
            <a:pPr marL="457200" lvl="0" indent="0" algn="ctr" rtl="0">
              <a:lnSpc>
                <a:spcPct val="115000"/>
              </a:lnSpc>
              <a:spcBef>
                <a:spcPts val="1000"/>
              </a:spcBef>
              <a:spcAft>
                <a:spcPts val="0"/>
              </a:spcAft>
              <a:buSzPts val="1400"/>
              <a:buNone/>
            </a:pPr>
            <a:r>
              <a:rPr lang="en-US" sz="1100">
                <a:solidFill>
                  <a:srgbClr val="000000"/>
                </a:solidFill>
                <a:latin typeface="Arial"/>
                <a:ea typeface="Arial"/>
                <a:cs typeface="Arial"/>
                <a:sym typeface="Arial"/>
              </a:rPr>
              <a:t>·</a:t>
            </a:r>
            <a:r>
              <a:rPr lang="en-US" sz="700">
                <a:solidFill>
                  <a:srgbClr val="000000"/>
                </a:solidFill>
                <a:latin typeface="Times New Roman"/>
                <a:ea typeface="Times New Roman"/>
                <a:cs typeface="Times New Roman"/>
                <a:sym typeface="Times New Roman"/>
              </a:rPr>
              <a:t>       </a:t>
            </a:r>
            <a:r>
              <a:rPr lang="en-US" sz="1100">
                <a:solidFill>
                  <a:srgbClr val="000000"/>
                </a:solidFill>
                <a:latin typeface="Arial"/>
                <a:ea typeface="Arial"/>
                <a:cs typeface="Arial"/>
                <a:sym typeface="Arial"/>
              </a:rPr>
              <a:t>Introduces delays to ensure consistency across models </a:t>
            </a:r>
            <a:endParaRPr sz="1100">
              <a:solidFill>
                <a:srgbClr val="000000"/>
              </a:solidFill>
              <a:latin typeface="Arial"/>
              <a:ea typeface="Arial"/>
              <a:cs typeface="Arial"/>
              <a:sym typeface="Arial"/>
            </a:endParaRPr>
          </a:p>
          <a:p>
            <a:pPr marL="0" lvl="0" indent="0" algn="ctr" rtl="0">
              <a:lnSpc>
                <a:spcPct val="115000"/>
              </a:lnSpc>
              <a:spcBef>
                <a:spcPts val="1000"/>
              </a:spcBef>
              <a:spcAft>
                <a:spcPts val="0"/>
              </a:spcAft>
              <a:buSzPts val="1400"/>
              <a:buNone/>
            </a:pPr>
            <a:r>
              <a:rPr lang="en-US" sz="1000" i="1">
                <a:solidFill>
                  <a:srgbClr val="000000"/>
                </a:solidFill>
                <a:latin typeface="Arial"/>
                <a:ea typeface="Arial"/>
                <a:cs typeface="Arial"/>
                <a:sym typeface="Arial"/>
              </a:rPr>
              <a:t>Static analysis reports</a:t>
            </a:r>
            <a:endParaRPr sz="1000" i="1">
              <a:solidFill>
                <a:srgbClr val="000000"/>
              </a:solidFill>
              <a:latin typeface="Arial"/>
              <a:ea typeface="Arial"/>
              <a:cs typeface="Arial"/>
              <a:sym typeface="Arial"/>
            </a:endParaRPr>
          </a:p>
          <a:p>
            <a:pPr marL="457200" lvl="0" indent="0" algn="ctr" rtl="0">
              <a:lnSpc>
                <a:spcPct val="115000"/>
              </a:lnSpc>
              <a:spcBef>
                <a:spcPts val="1000"/>
              </a:spcBef>
              <a:spcAft>
                <a:spcPts val="0"/>
              </a:spcAft>
              <a:buSzPts val="1400"/>
              <a:buNone/>
            </a:pPr>
            <a:r>
              <a:rPr lang="en-US" sz="1100">
                <a:solidFill>
                  <a:srgbClr val="000000"/>
                </a:solidFill>
                <a:latin typeface="Arial"/>
                <a:ea typeface="Arial"/>
                <a:cs typeface="Arial"/>
                <a:sym typeface="Arial"/>
              </a:rPr>
              <a:t>·</a:t>
            </a:r>
            <a:r>
              <a:rPr lang="en-US" sz="700">
                <a:solidFill>
                  <a:srgbClr val="000000"/>
                </a:solidFill>
                <a:latin typeface="Times New Roman"/>
                <a:ea typeface="Times New Roman"/>
                <a:cs typeface="Times New Roman"/>
                <a:sym typeface="Times New Roman"/>
              </a:rPr>
              <a:t>       </a:t>
            </a:r>
            <a:r>
              <a:rPr lang="en-US" sz="1100">
                <a:solidFill>
                  <a:srgbClr val="000000"/>
                </a:solidFill>
                <a:latin typeface="Arial"/>
                <a:ea typeface="Arial"/>
                <a:cs typeface="Arial"/>
                <a:sym typeface="Arial"/>
              </a:rPr>
              <a:t>Modeling tools do not support aggregation of modeling products</a:t>
            </a:r>
            <a:endParaRPr sz="1100">
              <a:solidFill>
                <a:srgbClr val="000000"/>
              </a:solidFill>
              <a:latin typeface="Arial"/>
              <a:ea typeface="Arial"/>
              <a:cs typeface="Arial"/>
              <a:sym typeface="Arial"/>
            </a:endParaRPr>
          </a:p>
          <a:p>
            <a:pPr marL="457200" lvl="0" indent="0" algn="ctr" rtl="0">
              <a:lnSpc>
                <a:spcPct val="115000"/>
              </a:lnSpc>
              <a:spcBef>
                <a:spcPts val="1000"/>
              </a:spcBef>
              <a:spcAft>
                <a:spcPts val="0"/>
              </a:spcAft>
              <a:buSzPts val="1400"/>
              <a:buNone/>
            </a:pPr>
            <a:r>
              <a:rPr lang="en-US" sz="1100">
                <a:solidFill>
                  <a:srgbClr val="000000"/>
                </a:solidFill>
                <a:latin typeface="Arial"/>
                <a:ea typeface="Arial"/>
                <a:cs typeface="Arial"/>
                <a:sym typeface="Arial"/>
              </a:rPr>
              <a:t>·</a:t>
            </a:r>
            <a:r>
              <a:rPr lang="en-US" sz="700">
                <a:solidFill>
                  <a:srgbClr val="000000"/>
                </a:solidFill>
                <a:latin typeface="Times New Roman"/>
                <a:ea typeface="Times New Roman"/>
                <a:cs typeface="Times New Roman"/>
                <a:sym typeface="Times New Roman"/>
              </a:rPr>
              <a:t>       </a:t>
            </a:r>
            <a:r>
              <a:rPr lang="en-US" sz="1100">
                <a:solidFill>
                  <a:srgbClr val="000000"/>
                </a:solidFill>
                <a:latin typeface="Arial"/>
                <a:ea typeface="Arial"/>
                <a:cs typeface="Arial"/>
                <a:sym typeface="Arial"/>
              </a:rPr>
              <a:t>Visualizations of modeling products are generated manually</a:t>
            </a:r>
            <a:endParaRPr sz="1100">
              <a:solidFill>
                <a:srgbClr val="000000"/>
              </a:solidFill>
              <a:latin typeface="Arial"/>
              <a:ea typeface="Arial"/>
              <a:cs typeface="Arial"/>
              <a:sym typeface="Arial"/>
            </a:endParaRPr>
          </a:p>
          <a:p>
            <a:pPr marL="0" lvl="0" indent="0" algn="l" rtl="0">
              <a:lnSpc>
                <a:spcPct val="100000"/>
              </a:lnSpc>
              <a:spcBef>
                <a:spcPts val="1000"/>
              </a:spcBef>
              <a:spcAft>
                <a:spcPts val="0"/>
              </a:spcAft>
              <a:buSzPts val="1400"/>
              <a:buNone/>
            </a:pPr>
            <a:endParaRPr sz="3200">
              <a:solidFill>
                <a:srgbClr val="3F3F3F"/>
              </a:solidFill>
            </a:endParaRPr>
          </a:p>
        </p:txBody>
      </p:sp>
      <p:sp>
        <p:nvSpPr>
          <p:cNvPr id="248" name="Google Shape;248;p31:notes"/>
          <p:cNvSpPr txBox="1">
            <a:spLocks noGrp="1"/>
          </p:cNvSpPr>
          <p:nvPr>
            <p:ph type="sldNum" idx="12"/>
          </p:nvPr>
        </p:nvSpPr>
        <p:spPr>
          <a:xfrm>
            <a:off x="3884613" y="8846554"/>
            <a:ext cx="2971800" cy="465600"/>
          </a:xfrm>
          <a:prstGeom prst="rect">
            <a:avLst/>
          </a:prstGeom>
          <a:noFill/>
          <a:ln>
            <a:noFill/>
          </a:ln>
        </p:spPr>
        <p:txBody>
          <a:bodyPr spcFirstLastPara="1" wrap="square" lIns="91325" tIns="45650" rIns="91325" bIns="4565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4: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1" name="Google Shape;381;p24:notes"/>
          <p:cNvSpPr txBox="1">
            <a:spLocks noGrp="1"/>
          </p:cNvSpPr>
          <p:nvPr>
            <p:ph type="body" idx="1"/>
          </p:nvPr>
        </p:nvSpPr>
        <p:spPr>
          <a:xfrm>
            <a:off x="685800" y="4424079"/>
            <a:ext cx="5486400" cy="41913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n-US" dirty="0"/>
              <a:t>Decisionmaker path on bottom - - -</a:t>
            </a:r>
          </a:p>
          <a:p>
            <a:pPr marL="457200" lvl="0" indent="-228600" algn="l" rtl="0">
              <a:lnSpc>
                <a:spcPct val="100000"/>
              </a:lnSpc>
              <a:spcBef>
                <a:spcPts val="0"/>
              </a:spcBef>
              <a:spcAft>
                <a:spcPts val="0"/>
              </a:spcAft>
              <a:buSzPts val="1100"/>
              <a:buNone/>
            </a:pPr>
            <a:r>
              <a:rPr lang="en-US" dirty="0"/>
              <a:t>highlight how LLMs bridge the gap between expert knowledge and decision makers</a:t>
            </a:r>
            <a:endParaRPr dirty="0"/>
          </a:p>
        </p:txBody>
      </p:sp>
      <p:sp>
        <p:nvSpPr>
          <p:cNvPr id="382" name="Google Shape;382;p24:notes"/>
          <p:cNvSpPr txBox="1">
            <a:spLocks noGrp="1"/>
          </p:cNvSpPr>
          <p:nvPr>
            <p:ph type="sldNum" idx="12"/>
          </p:nvPr>
        </p:nvSpPr>
        <p:spPr>
          <a:xfrm>
            <a:off x="0" y="0"/>
            <a:ext cx="3000000" cy="305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fld id="{00000000-1234-1234-1234-123412341234}" type="slidenum">
              <a:rPr lang="en-US"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1:notes"/>
          <p:cNvSpPr>
            <a:spLocks noGrp="1" noRot="1" noChangeAspect="1"/>
          </p:cNvSpPr>
          <p:nvPr>
            <p:ph type="sldImg" idx="2"/>
          </p:nvPr>
        </p:nvSpPr>
        <p:spPr>
          <a:xfrm>
            <a:off x="327025" y="700088"/>
            <a:ext cx="62039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2" name="Google Shape;272;p21:notes"/>
          <p:cNvSpPr txBox="1">
            <a:spLocks noGrp="1"/>
          </p:cNvSpPr>
          <p:nvPr>
            <p:ph type="body" idx="1"/>
          </p:nvPr>
        </p:nvSpPr>
        <p:spPr>
          <a:xfrm>
            <a:off x="685800" y="4424085"/>
            <a:ext cx="5486400" cy="4191238"/>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360"/>
              </a:spcBef>
              <a:spcAft>
                <a:spcPts val="0"/>
              </a:spcAft>
              <a:buSzPts val="1800"/>
              <a:buNone/>
            </a:pPr>
            <a:endParaRPr lang="en-US" sz="1050" dirty="0">
              <a:solidFill>
                <a:srgbClr val="FFFFFF"/>
              </a:solidFill>
              <a:latin typeface="Arial"/>
              <a:ea typeface="Arial"/>
              <a:cs typeface="Arial"/>
              <a:sym typeface="Arial"/>
            </a:endParaRPr>
          </a:p>
          <a:p>
            <a:r>
              <a:rPr lang="en-US" sz="1050" b="1" dirty="0"/>
              <a:t>NEW SLIDE</a:t>
            </a:r>
            <a:r>
              <a:rPr lang="en-US" sz="1050" dirty="0"/>
              <a:t>: "</a:t>
            </a:r>
            <a:r>
              <a:rPr lang="en-US" sz="1050" b="1" dirty="0"/>
              <a:t>Scaling Impact: From Individual Stories to Population-Level Models</a:t>
            </a:r>
            <a:r>
              <a:rPr lang="en-US" sz="1050" dirty="0"/>
              <a:t>"</a:t>
            </a:r>
          </a:p>
          <a:p>
            <a:r>
              <a:rPr lang="en-US" sz="1050" dirty="0"/>
              <a:t>Show progression from single interviews → topic clusters → model parameters</a:t>
            </a:r>
          </a:p>
          <a:p>
            <a:r>
              <a:rPr lang="en-US" sz="1050" dirty="0"/>
              <a:t>Demonstrate how foundation models enable this scaling</a:t>
            </a:r>
          </a:p>
          <a:p>
            <a:r>
              <a:rPr lang="en-US" sz="1050" dirty="0"/>
              <a:t>Quantify the acceleration (e.g., "Reduces knowledge extraction from months to hours</a:t>
            </a:r>
          </a:p>
          <a:p>
            <a:pPr marL="0" lvl="0" indent="0" algn="l" rtl="0">
              <a:lnSpc>
                <a:spcPct val="100000"/>
              </a:lnSpc>
              <a:spcBef>
                <a:spcPts val="360"/>
              </a:spcBef>
              <a:spcAft>
                <a:spcPts val="0"/>
              </a:spcAft>
              <a:buSzPts val="1800"/>
              <a:buNone/>
            </a:pPr>
            <a:endParaRPr lang="en-US" sz="1050" dirty="0">
              <a:solidFill>
                <a:srgbClr val="FFFFFF"/>
              </a:solidFill>
              <a:latin typeface="Arial"/>
              <a:ea typeface="Arial"/>
              <a:cs typeface="Arial"/>
              <a:sym typeface="Arial"/>
            </a:endParaRPr>
          </a:p>
          <a:p>
            <a:pPr marL="0" lvl="0" indent="0" algn="l" rtl="0">
              <a:lnSpc>
                <a:spcPct val="100000"/>
              </a:lnSpc>
              <a:spcBef>
                <a:spcPts val="360"/>
              </a:spcBef>
              <a:spcAft>
                <a:spcPts val="0"/>
              </a:spcAft>
              <a:buSzPts val="1800"/>
              <a:buNone/>
            </a:pPr>
            <a:r>
              <a:rPr lang="en-US" sz="1050" dirty="0">
                <a:solidFill>
                  <a:srgbClr val="FFFFFF"/>
                </a:solidFill>
                <a:latin typeface="Arial"/>
                <a:ea typeface="Arial"/>
                <a:cs typeface="Arial"/>
                <a:sym typeface="Arial"/>
              </a:rPr>
              <a:t>Today, Texas’ population is nearly 28 million. By 2050, that number is expected to </a:t>
            </a:r>
            <a:r>
              <a:rPr lang="en-US" sz="1050" dirty="0">
                <a:solidFill>
                  <a:srgbClr val="E36C09"/>
                </a:solidFill>
                <a:latin typeface="Arial"/>
                <a:ea typeface="Arial"/>
                <a:cs typeface="Arial"/>
                <a:sym typeface="Arial"/>
              </a:rPr>
              <a:t>double</a:t>
            </a:r>
            <a:r>
              <a:rPr lang="en-US" sz="1050" dirty="0">
                <a:solidFill>
                  <a:schemeClr val="lt1"/>
                </a:solidFill>
                <a:latin typeface="Arial"/>
                <a:ea typeface="Arial"/>
                <a:cs typeface="Arial"/>
                <a:sym typeface="Arial"/>
              </a:rPr>
              <a:t>.</a:t>
            </a:r>
            <a:endParaRPr lang="en-US" sz="2400" dirty="0"/>
          </a:p>
          <a:p>
            <a:pPr marL="0" lvl="0" indent="0" algn="l" rtl="0">
              <a:lnSpc>
                <a:spcPct val="100000"/>
              </a:lnSpc>
              <a:spcBef>
                <a:spcPts val="360"/>
              </a:spcBef>
              <a:spcAft>
                <a:spcPts val="0"/>
              </a:spcAft>
              <a:buSzPts val="1800"/>
              <a:buNone/>
            </a:pPr>
            <a:endParaRPr lang="en-US" sz="900" dirty="0">
              <a:solidFill>
                <a:schemeClr val="lt1"/>
              </a:solidFill>
              <a:latin typeface="Arial"/>
              <a:ea typeface="Arial"/>
              <a:cs typeface="Arial"/>
              <a:sym typeface="Arial"/>
            </a:endParaRPr>
          </a:p>
          <a:p>
            <a:pPr marL="0" lvl="0" indent="0" algn="l" rtl="0">
              <a:lnSpc>
                <a:spcPct val="100000"/>
              </a:lnSpc>
              <a:spcBef>
                <a:spcPts val="360"/>
              </a:spcBef>
              <a:spcAft>
                <a:spcPts val="0"/>
              </a:spcAft>
              <a:buSzPts val="1800"/>
              <a:buNone/>
            </a:pPr>
            <a:r>
              <a:rPr lang="en-US" sz="1050" dirty="0">
                <a:solidFill>
                  <a:schemeClr val="lt1"/>
                </a:solidFill>
              </a:rPr>
              <a:t>Environmental shocks/stressors will continue to bring floods, droughts, and heat.</a:t>
            </a:r>
            <a:br>
              <a:rPr lang="en-US" sz="1050" dirty="0">
                <a:solidFill>
                  <a:schemeClr val="lt1"/>
                </a:solidFill>
              </a:rPr>
            </a:br>
            <a:br>
              <a:rPr lang="en-US" sz="1050" dirty="0">
                <a:solidFill>
                  <a:schemeClr val="lt1"/>
                </a:solidFill>
              </a:rPr>
            </a:br>
            <a:r>
              <a:rPr lang="en-US" sz="1050" dirty="0">
                <a:solidFill>
                  <a:schemeClr val="lt1"/>
                </a:solidFill>
              </a:rPr>
              <a:t>We need to better manage our state’s </a:t>
            </a:r>
            <a:br>
              <a:rPr lang="en-US" sz="1050" dirty="0">
                <a:solidFill>
                  <a:schemeClr val="lt1"/>
                </a:solidFill>
              </a:rPr>
            </a:br>
            <a:r>
              <a:rPr lang="en-US" sz="1050" dirty="0">
                <a:solidFill>
                  <a:schemeClr val="lt1"/>
                </a:solidFill>
              </a:rPr>
              <a:t>resources to support these demands.</a:t>
            </a:r>
            <a:endParaRPr lang="en-US" sz="1050" dirty="0">
              <a:solidFill>
                <a:srgbClr val="FFFFFF"/>
              </a:solidFill>
              <a:latin typeface="Arial"/>
              <a:ea typeface="Arial"/>
              <a:cs typeface="Arial"/>
              <a:sym typeface="Arial"/>
            </a:endParaRPr>
          </a:p>
          <a:p>
            <a:pPr marL="0" lvl="0" indent="0" algn="l" rtl="0">
              <a:lnSpc>
                <a:spcPct val="100000"/>
              </a:lnSpc>
              <a:spcBef>
                <a:spcPts val="360"/>
              </a:spcBef>
              <a:spcAft>
                <a:spcPts val="0"/>
              </a:spcAft>
              <a:buSzPts val="1800"/>
              <a:buNone/>
            </a:pPr>
            <a:endParaRPr lang="en-US" sz="1050" dirty="0">
              <a:solidFill>
                <a:srgbClr val="FFFFFF"/>
              </a:solidFill>
              <a:latin typeface="Arial"/>
              <a:ea typeface="Arial"/>
              <a:cs typeface="Arial"/>
              <a:sym typeface="Arial"/>
            </a:endParaRPr>
          </a:p>
          <a:p>
            <a:pPr marL="457200" marR="0" lvl="0" indent="-228600" algn="l" rtl="0">
              <a:lnSpc>
                <a:spcPct val="100000"/>
              </a:lnSpc>
              <a:spcBef>
                <a:spcPts val="360"/>
              </a:spcBef>
              <a:spcAft>
                <a:spcPts val="0"/>
              </a:spcAft>
              <a:buClr>
                <a:srgbClr val="000000"/>
              </a:buClr>
              <a:buSzPts val="1400"/>
              <a:buFont typeface="Arial"/>
              <a:buNone/>
            </a:pPr>
            <a:endParaRPr lang="en-US" sz="1050" dirty="0">
              <a:solidFill>
                <a:schemeClr val="dk1"/>
              </a:solidFill>
              <a:latin typeface="Arial"/>
              <a:ea typeface="Arial"/>
              <a:cs typeface="Arial"/>
              <a:sym typeface="Arial"/>
            </a:endParaRPr>
          </a:p>
          <a:p>
            <a:pPr marL="457200" marR="0" lvl="0" indent="-228600" algn="l" rtl="0">
              <a:lnSpc>
                <a:spcPct val="100000"/>
              </a:lnSpc>
              <a:spcBef>
                <a:spcPts val="360"/>
              </a:spcBef>
              <a:spcAft>
                <a:spcPts val="0"/>
              </a:spcAft>
              <a:buClr>
                <a:srgbClr val="000000"/>
              </a:buClr>
              <a:buSzPts val="1400"/>
              <a:buFont typeface="Arial"/>
              <a:buNone/>
            </a:pPr>
            <a:r>
              <a:rPr lang="en-US" sz="1050" dirty="0">
                <a:solidFill>
                  <a:schemeClr val="dk1"/>
                </a:solidFill>
                <a:latin typeface="Arial"/>
                <a:ea typeface="Arial"/>
                <a:cs typeface="Arial"/>
                <a:sym typeface="Arial"/>
              </a:rPr>
              <a:t>[Read slide.]</a:t>
            </a:r>
            <a:endParaRPr lang="en-US" sz="1050" dirty="0"/>
          </a:p>
          <a:p>
            <a:pPr marL="457200" marR="0" lvl="0" indent="-228600" algn="l" rtl="0">
              <a:lnSpc>
                <a:spcPct val="100000"/>
              </a:lnSpc>
              <a:spcBef>
                <a:spcPts val="360"/>
              </a:spcBef>
              <a:spcAft>
                <a:spcPts val="0"/>
              </a:spcAft>
              <a:buClr>
                <a:srgbClr val="000000"/>
              </a:buClr>
              <a:buSzPts val="1400"/>
              <a:buFont typeface="Arial"/>
              <a:buNone/>
            </a:pPr>
            <a:r>
              <a:rPr lang="en-US" sz="1050" dirty="0">
                <a:solidFill>
                  <a:schemeClr val="dk1"/>
                </a:solidFill>
                <a:latin typeface="Arial"/>
                <a:ea typeface="Arial"/>
                <a:cs typeface="Arial"/>
                <a:sym typeface="Arial"/>
              </a:rPr>
              <a:t>There’s still a lot that we don’t know about how natural systems interact with human systems under these conditions. For example, as more people move to  TX—and </a:t>
            </a:r>
            <a:r>
              <a:rPr lang="en-US" sz="1050" dirty="0" err="1">
                <a:solidFill>
                  <a:schemeClr val="dk1"/>
                </a:solidFill>
                <a:latin typeface="Arial"/>
                <a:ea typeface="Arial"/>
                <a:cs typeface="Arial"/>
                <a:sym typeface="Arial"/>
              </a:rPr>
              <a:t>esp</a:t>
            </a:r>
            <a:r>
              <a:rPr lang="en-US" sz="1050" dirty="0">
                <a:solidFill>
                  <a:schemeClr val="dk1"/>
                </a:solidFill>
                <a:latin typeface="Arial"/>
                <a:ea typeface="Arial"/>
                <a:cs typeface="Arial"/>
                <a:sym typeface="Arial"/>
              </a:rPr>
              <a:t> its urban centers—the quantity and quality of water are stressed. As we experience increasing temperatures and extreme weather like hurricanes and flood, there are strains to services such as health care and to infrastructure. Infrastructure includes everything from everyday transportation and waste water management to evacuation planning. And when these services and infrastructures are put under stress, existing inequalities based in class, race, ethnicity, and geography are further exacerbated</a:t>
            </a:r>
            <a:endParaRPr lang="en-US" sz="1050" dirty="0"/>
          </a:p>
          <a:p>
            <a:pPr marL="457200" marR="0" lvl="0" indent="-228600" algn="l" rtl="0">
              <a:lnSpc>
                <a:spcPct val="100000"/>
              </a:lnSpc>
              <a:spcBef>
                <a:spcPts val="360"/>
              </a:spcBef>
              <a:spcAft>
                <a:spcPts val="0"/>
              </a:spcAft>
              <a:buClr>
                <a:srgbClr val="000000"/>
              </a:buClr>
              <a:buSzPts val="1400"/>
              <a:buFont typeface="Arial"/>
              <a:buNone/>
            </a:pPr>
            <a:br>
              <a:rPr lang="en-US" sz="1050" dirty="0">
                <a:solidFill>
                  <a:schemeClr val="dk1"/>
                </a:solidFill>
                <a:latin typeface="Arial"/>
                <a:ea typeface="Arial"/>
                <a:cs typeface="Arial"/>
                <a:sym typeface="Arial"/>
              </a:rPr>
            </a:br>
            <a:endParaRPr lang="en-US" sz="1050" dirty="0">
              <a:solidFill>
                <a:schemeClr val="dk1"/>
              </a:solidFill>
              <a:latin typeface="Arial"/>
              <a:ea typeface="Arial"/>
              <a:cs typeface="Arial"/>
              <a:sym typeface="Arial"/>
            </a:endParaRPr>
          </a:p>
          <a:p>
            <a:pPr marL="457200" marR="0" lvl="0" indent="-228600" algn="l" rtl="0">
              <a:lnSpc>
                <a:spcPct val="100000"/>
              </a:lnSpc>
              <a:spcBef>
                <a:spcPts val="360"/>
              </a:spcBef>
              <a:spcAft>
                <a:spcPts val="0"/>
              </a:spcAft>
              <a:buClr>
                <a:srgbClr val="000000"/>
              </a:buClr>
              <a:buSzPts val="1400"/>
              <a:buFont typeface="Arial"/>
              <a:buNone/>
            </a:pPr>
            <a:r>
              <a:rPr lang="en-US" sz="1050" dirty="0">
                <a:solidFill>
                  <a:schemeClr val="dk1"/>
                </a:solidFill>
                <a:latin typeface="Arial"/>
                <a:ea typeface="Arial"/>
                <a:cs typeface="Arial"/>
                <a:sym typeface="Arial"/>
              </a:rPr>
              <a:t>Understanding the interactions between these natural and human systems is fundamental to fostering for a more resilient, healthy and equitable future for all Texans. Our approach incorporates understanding from the ancient and more recent past [Adam] as well as current conditions [Michael] to predict and plan for the future.</a:t>
            </a:r>
            <a:endParaRPr lang="en-US" sz="1050" dirty="0"/>
          </a:p>
          <a:p>
            <a:pPr marL="0" lvl="0" indent="0" algn="l" rtl="0">
              <a:lnSpc>
                <a:spcPct val="115000"/>
              </a:lnSpc>
              <a:spcBef>
                <a:spcPts val="0"/>
              </a:spcBef>
              <a:spcAft>
                <a:spcPts val="0"/>
              </a:spcAft>
              <a:buSzPts val="1400"/>
              <a:buNone/>
            </a:pPr>
            <a:endParaRPr lang="en-US" sz="1050" dirty="0">
              <a:solidFill>
                <a:srgbClr val="000000"/>
              </a:solidFill>
              <a:latin typeface="Arial"/>
              <a:ea typeface="Arial"/>
              <a:cs typeface="Arial"/>
              <a:sym typeface="Arial"/>
            </a:endParaRPr>
          </a:p>
          <a:p>
            <a:pPr marL="0" lvl="0" indent="0" algn="l" rtl="0">
              <a:lnSpc>
                <a:spcPct val="115000"/>
              </a:lnSpc>
              <a:spcBef>
                <a:spcPts val="0"/>
              </a:spcBef>
              <a:spcAft>
                <a:spcPts val="0"/>
              </a:spcAft>
              <a:buSzPts val="1400"/>
              <a:buNone/>
            </a:pPr>
            <a:r>
              <a:rPr lang="en-US" sz="1050" dirty="0">
                <a:solidFill>
                  <a:srgbClr val="000000"/>
                </a:solidFill>
                <a:latin typeface="Arial"/>
                <a:ea typeface="Arial"/>
                <a:cs typeface="Arial"/>
                <a:sym typeface="Arial"/>
              </a:rPr>
              <a:t>Problems</a:t>
            </a:r>
          </a:p>
          <a:p>
            <a:pPr marL="0" lvl="0" indent="0" algn="l" rtl="0">
              <a:lnSpc>
                <a:spcPct val="115000"/>
              </a:lnSpc>
              <a:spcBef>
                <a:spcPts val="1000"/>
              </a:spcBef>
              <a:spcAft>
                <a:spcPts val="0"/>
              </a:spcAft>
              <a:buSzPts val="1400"/>
              <a:buNone/>
            </a:pPr>
            <a:r>
              <a:rPr lang="en-US" sz="1050" dirty="0">
                <a:solidFill>
                  <a:srgbClr val="000000"/>
                </a:solidFill>
                <a:latin typeface="Arial"/>
                <a:ea typeface="Arial"/>
                <a:cs typeface="Arial"/>
                <a:sym typeface="Arial"/>
              </a:rPr>
              <a:t>Challenges</a:t>
            </a:r>
          </a:p>
          <a:p>
            <a:pPr marL="0" marR="177800" lvl="0" indent="0" algn="l" rtl="0">
              <a:lnSpc>
                <a:spcPct val="115000"/>
              </a:lnSpc>
              <a:spcBef>
                <a:spcPts val="1000"/>
              </a:spcBef>
              <a:spcAft>
                <a:spcPts val="0"/>
              </a:spcAft>
              <a:buSzPts val="1400"/>
              <a:buNone/>
            </a:pPr>
            <a:r>
              <a:rPr lang="en-US" sz="1050" i="1" dirty="0">
                <a:solidFill>
                  <a:srgbClr val="000000"/>
                </a:solidFill>
                <a:latin typeface="Arial"/>
                <a:ea typeface="Arial"/>
                <a:cs typeface="Arial"/>
                <a:sym typeface="Arial"/>
              </a:rPr>
              <a:t>Delays in decision making</a:t>
            </a:r>
          </a:p>
          <a:p>
            <a:pPr marL="457200" lvl="0" indent="0" algn="l" rtl="0">
              <a:lnSpc>
                <a:spcPct val="115000"/>
              </a:lnSpc>
              <a:spcBef>
                <a:spcPts val="1000"/>
              </a:spcBef>
              <a:spcAft>
                <a:spcPts val="0"/>
              </a:spcAft>
              <a:buSzPts val="1400"/>
              <a:buNone/>
            </a:pPr>
            <a:r>
              <a:rPr lang="en-US" sz="1200" dirty="0">
                <a:solidFill>
                  <a:srgbClr val="000000"/>
                </a:solidFill>
                <a:latin typeface="Arial"/>
                <a:ea typeface="Arial"/>
                <a:cs typeface="Arial"/>
                <a:sym typeface="Arial"/>
              </a:rPr>
              <a:t>·</a:t>
            </a:r>
            <a:r>
              <a:rPr lang="en-US" sz="800" dirty="0">
                <a:solidFill>
                  <a:srgbClr val="000000"/>
                </a:solidFill>
                <a:latin typeface="Times New Roman"/>
                <a:ea typeface="Times New Roman"/>
                <a:cs typeface="Times New Roman"/>
                <a:sym typeface="Times New Roman"/>
              </a:rPr>
              <a:t>       </a:t>
            </a:r>
            <a:r>
              <a:rPr lang="en-US" sz="1200" dirty="0">
                <a:solidFill>
                  <a:srgbClr val="000000"/>
                </a:solidFill>
                <a:latin typeface="Arial"/>
                <a:ea typeface="Arial"/>
                <a:cs typeface="Arial"/>
                <a:sym typeface="Arial"/>
              </a:rPr>
              <a:t>Locating data is difficult</a:t>
            </a:r>
          </a:p>
          <a:p>
            <a:pPr marL="457200" lvl="0" indent="0" algn="l" rtl="0">
              <a:lnSpc>
                <a:spcPct val="115000"/>
              </a:lnSpc>
              <a:spcBef>
                <a:spcPts val="1000"/>
              </a:spcBef>
              <a:spcAft>
                <a:spcPts val="0"/>
              </a:spcAft>
              <a:buSzPts val="1400"/>
              <a:buNone/>
            </a:pPr>
            <a:r>
              <a:rPr lang="en-US" sz="1200" dirty="0">
                <a:solidFill>
                  <a:srgbClr val="000000"/>
                </a:solidFill>
                <a:latin typeface="Arial"/>
                <a:ea typeface="Arial"/>
                <a:cs typeface="Arial"/>
                <a:sym typeface="Arial"/>
              </a:rPr>
              <a:t>·</a:t>
            </a:r>
            <a:r>
              <a:rPr lang="en-US" sz="800" dirty="0">
                <a:solidFill>
                  <a:srgbClr val="000000"/>
                </a:solidFill>
                <a:latin typeface="Times New Roman"/>
                <a:ea typeface="Times New Roman"/>
                <a:cs typeface="Times New Roman"/>
                <a:sym typeface="Times New Roman"/>
              </a:rPr>
              <a:t>       </a:t>
            </a:r>
            <a:r>
              <a:rPr lang="en-US" sz="1200" dirty="0">
                <a:solidFill>
                  <a:srgbClr val="000000"/>
                </a:solidFill>
                <a:latin typeface="Arial"/>
                <a:ea typeface="Arial"/>
                <a:cs typeface="Arial"/>
                <a:sym typeface="Arial"/>
              </a:rPr>
              <a:t>When data is not available, workarounds must be designed</a:t>
            </a:r>
          </a:p>
          <a:p>
            <a:pPr marL="457200" lvl="0" indent="0" algn="l" rtl="0">
              <a:lnSpc>
                <a:spcPct val="115000"/>
              </a:lnSpc>
              <a:spcBef>
                <a:spcPts val="1000"/>
              </a:spcBef>
              <a:spcAft>
                <a:spcPts val="0"/>
              </a:spcAft>
              <a:buSzPts val="1400"/>
              <a:buNone/>
            </a:pPr>
            <a:r>
              <a:rPr lang="en-US" sz="1200" dirty="0">
                <a:solidFill>
                  <a:srgbClr val="000000"/>
                </a:solidFill>
                <a:latin typeface="Arial"/>
                <a:ea typeface="Arial"/>
                <a:cs typeface="Arial"/>
                <a:sym typeface="Arial"/>
              </a:rPr>
              <a:t>·</a:t>
            </a:r>
            <a:r>
              <a:rPr lang="en-US" sz="800" dirty="0">
                <a:solidFill>
                  <a:srgbClr val="000000"/>
                </a:solidFill>
                <a:latin typeface="Times New Roman"/>
                <a:ea typeface="Times New Roman"/>
                <a:cs typeface="Times New Roman"/>
                <a:sym typeface="Times New Roman"/>
              </a:rPr>
              <a:t>       </a:t>
            </a:r>
            <a:r>
              <a:rPr lang="en-US" sz="1200" dirty="0">
                <a:solidFill>
                  <a:srgbClr val="000000"/>
                </a:solidFill>
                <a:latin typeface="Arial"/>
                <a:ea typeface="Arial"/>
                <a:cs typeface="Arial"/>
                <a:sym typeface="Arial"/>
              </a:rPr>
              <a:t>Transforming data to the desired formats is mostly done manually</a:t>
            </a:r>
          </a:p>
          <a:p>
            <a:pPr marL="457200" lvl="0" indent="0" algn="l" rtl="0">
              <a:lnSpc>
                <a:spcPct val="115000"/>
              </a:lnSpc>
              <a:spcBef>
                <a:spcPts val="1000"/>
              </a:spcBef>
              <a:spcAft>
                <a:spcPts val="0"/>
              </a:spcAft>
              <a:buSzPts val="1400"/>
              <a:buNone/>
            </a:pPr>
            <a:r>
              <a:rPr lang="en-US" sz="1200" dirty="0">
                <a:solidFill>
                  <a:srgbClr val="000000"/>
                </a:solidFill>
                <a:latin typeface="Arial"/>
                <a:ea typeface="Arial"/>
                <a:cs typeface="Arial"/>
                <a:sym typeface="Arial"/>
              </a:rPr>
              <a:t>·</a:t>
            </a:r>
            <a:r>
              <a:rPr lang="en-US" sz="800" dirty="0">
                <a:solidFill>
                  <a:srgbClr val="000000"/>
                </a:solidFill>
                <a:latin typeface="Times New Roman"/>
                <a:ea typeface="Times New Roman"/>
                <a:cs typeface="Times New Roman"/>
                <a:sym typeface="Times New Roman"/>
              </a:rPr>
              <a:t>       </a:t>
            </a:r>
            <a:r>
              <a:rPr lang="en-US" sz="1200" dirty="0">
                <a:solidFill>
                  <a:srgbClr val="000000"/>
                </a:solidFill>
                <a:latin typeface="Arial"/>
                <a:ea typeface="Arial"/>
                <a:cs typeface="Arial"/>
                <a:sym typeface="Arial"/>
              </a:rPr>
              <a:t>Customizing a model to a region is mostly a manual process</a:t>
            </a:r>
          </a:p>
          <a:p>
            <a:pPr marL="0" lvl="0" indent="0" algn="l" rtl="0">
              <a:lnSpc>
                <a:spcPct val="115000"/>
              </a:lnSpc>
              <a:spcBef>
                <a:spcPts val="1000"/>
              </a:spcBef>
              <a:spcAft>
                <a:spcPts val="0"/>
              </a:spcAft>
              <a:buSzPts val="1400"/>
              <a:buNone/>
            </a:pPr>
            <a:r>
              <a:rPr lang="en-US" sz="1050" i="1" dirty="0">
                <a:solidFill>
                  <a:srgbClr val="000000"/>
                </a:solidFill>
                <a:latin typeface="Arial"/>
                <a:ea typeface="Arial"/>
                <a:cs typeface="Arial"/>
                <a:sym typeface="Arial"/>
              </a:rPr>
              <a:t>Limited scenario exploration</a:t>
            </a:r>
          </a:p>
          <a:p>
            <a:pPr marL="457200" lvl="0" indent="0" algn="l" rtl="0">
              <a:lnSpc>
                <a:spcPct val="115000"/>
              </a:lnSpc>
              <a:spcBef>
                <a:spcPts val="1000"/>
              </a:spcBef>
              <a:spcAft>
                <a:spcPts val="0"/>
              </a:spcAft>
              <a:buSzPts val="1400"/>
              <a:buNone/>
            </a:pPr>
            <a:r>
              <a:rPr lang="en-US" sz="1200" dirty="0">
                <a:solidFill>
                  <a:srgbClr val="000000"/>
                </a:solidFill>
                <a:latin typeface="Arial"/>
                <a:ea typeface="Arial"/>
                <a:cs typeface="Arial"/>
                <a:sym typeface="Arial"/>
              </a:rPr>
              <a:t>·</a:t>
            </a:r>
            <a:r>
              <a:rPr lang="en-US" sz="800" dirty="0">
                <a:solidFill>
                  <a:srgbClr val="000000"/>
                </a:solidFill>
                <a:latin typeface="Times New Roman"/>
                <a:ea typeface="Times New Roman"/>
                <a:cs typeface="Times New Roman"/>
                <a:sym typeface="Times New Roman"/>
              </a:rPr>
              <a:t>       </a:t>
            </a:r>
            <a:r>
              <a:rPr lang="en-US" sz="1200" dirty="0">
                <a:solidFill>
                  <a:srgbClr val="000000"/>
                </a:solidFill>
                <a:latin typeface="Arial"/>
                <a:ea typeface="Arial"/>
                <a:cs typeface="Arial"/>
                <a:sym typeface="Arial"/>
              </a:rPr>
              <a:t>Models that consider no interventions or limited ones</a:t>
            </a:r>
          </a:p>
          <a:p>
            <a:pPr marL="457200" lvl="0" indent="0" algn="l" rtl="0">
              <a:lnSpc>
                <a:spcPct val="115000"/>
              </a:lnSpc>
              <a:spcBef>
                <a:spcPts val="1000"/>
              </a:spcBef>
              <a:spcAft>
                <a:spcPts val="0"/>
              </a:spcAft>
              <a:buSzPts val="1400"/>
              <a:buNone/>
            </a:pPr>
            <a:r>
              <a:rPr lang="en-US" sz="1200" dirty="0">
                <a:solidFill>
                  <a:srgbClr val="000000"/>
                </a:solidFill>
                <a:latin typeface="Arial"/>
                <a:ea typeface="Arial"/>
                <a:cs typeface="Arial"/>
                <a:sym typeface="Arial"/>
              </a:rPr>
              <a:t>·</a:t>
            </a:r>
            <a:r>
              <a:rPr lang="en-US" sz="800" dirty="0">
                <a:solidFill>
                  <a:srgbClr val="000000"/>
                </a:solidFill>
                <a:latin typeface="Times New Roman"/>
                <a:ea typeface="Times New Roman"/>
                <a:cs typeface="Times New Roman"/>
                <a:sym typeface="Times New Roman"/>
              </a:rPr>
              <a:t>       </a:t>
            </a:r>
            <a:r>
              <a:rPr lang="en-US" sz="1200" dirty="0">
                <a:solidFill>
                  <a:srgbClr val="000000"/>
                </a:solidFill>
                <a:latin typeface="Arial"/>
                <a:ea typeface="Arial"/>
                <a:cs typeface="Arial"/>
                <a:sym typeface="Arial"/>
              </a:rPr>
              <a:t>It takes a lot of work to explore the side-effects of interventions</a:t>
            </a:r>
          </a:p>
          <a:p>
            <a:pPr marL="0" lvl="0" indent="0" algn="l" rtl="0">
              <a:lnSpc>
                <a:spcPct val="115000"/>
              </a:lnSpc>
              <a:spcBef>
                <a:spcPts val="1000"/>
              </a:spcBef>
              <a:spcAft>
                <a:spcPts val="0"/>
              </a:spcAft>
              <a:buSzPts val="1400"/>
              <a:buNone/>
            </a:pPr>
            <a:r>
              <a:rPr lang="en-US" sz="1050" i="1" dirty="0">
                <a:solidFill>
                  <a:srgbClr val="000000"/>
                </a:solidFill>
                <a:latin typeface="Arial"/>
                <a:ea typeface="Arial"/>
                <a:cs typeface="Arial"/>
                <a:sym typeface="Arial"/>
              </a:rPr>
              <a:t>Restricted domain modeling</a:t>
            </a:r>
          </a:p>
          <a:p>
            <a:pPr marL="457200" lvl="0" indent="0" algn="l" rtl="0">
              <a:lnSpc>
                <a:spcPct val="115000"/>
              </a:lnSpc>
              <a:spcBef>
                <a:spcPts val="1000"/>
              </a:spcBef>
              <a:spcAft>
                <a:spcPts val="0"/>
              </a:spcAft>
              <a:buSzPts val="1400"/>
              <a:buNone/>
            </a:pPr>
            <a:r>
              <a:rPr lang="en-US" sz="1200" dirty="0">
                <a:solidFill>
                  <a:srgbClr val="000000"/>
                </a:solidFill>
                <a:latin typeface="Arial"/>
                <a:ea typeface="Arial"/>
                <a:cs typeface="Arial"/>
                <a:sym typeface="Arial"/>
              </a:rPr>
              <a:t>·</a:t>
            </a:r>
            <a:r>
              <a:rPr lang="en-US" sz="800" dirty="0">
                <a:solidFill>
                  <a:srgbClr val="000000"/>
                </a:solidFill>
                <a:latin typeface="Times New Roman"/>
                <a:ea typeface="Times New Roman"/>
                <a:cs typeface="Times New Roman"/>
                <a:sym typeface="Times New Roman"/>
              </a:rPr>
              <a:t>       </a:t>
            </a:r>
            <a:r>
              <a:rPr lang="en-US" sz="1200" dirty="0">
                <a:solidFill>
                  <a:srgbClr val="000000"/>
                </a:solidFill>
                <a:latin typeface="Arial"/>
                <a:ea typeface="Arial"/>
                <a:cs typeface="Arial"/>
                <a:sym typeface="Arial"/>
              </a:rPr>
              <a:t>Models are designed to have dozens or hundreds of parameters, but those parameters may not need to be visible to decision makers</a:t>
            </a:r>
          </a:p>
          <a:p>
            <a:pPr marL="457200" lvl="0" indent="0" algn="l" rtl="0">
              <a:lnSpc>
                <a:spcPct val="115000"/>
              </a:lnSpc>
              <a:spcBef>
                <a:spcPts val="1000"/>
              </a:spcBef>
              <a:spcAft>
                <a:spcPts val="0"/>
              </a:spcAft>
              <a:buSzPts val="1400"/>
              <a:buNone/>
            </a:pPr>
            <a:r>
              <a:rPr lang="en-US" sz="1200" dirty="0">
                <a:solidFill>
                  <a:srgbClr val="000000"/>
                </a:solidFill>
                <a:latin typeface="Arial"/>
                <a:ea typeface="Arial"/>
                <a:cs typeface="Arial"/>
                <a:sym typeface="Arial"/>
              </a:rPr>
              <a:t>·</a:t>
            </a:r>
            <a:r>
              <a:rPr lang="en-US" sz="800" dirty="0">
                <a:solidFill>
                  <a:srgbClr val="000000"/>
                </a:solidFill>
                <a:latin typeface="Times New Roman"/>
                <a:ea typeface="Times New Roman"/>
                <a:cs typeface="Times New Roman"/>
                <a:sym typeface="Times New Roman"/>
              </a:rPr>
              <a:t>       </a:t>
            </a:r>
            <a:r>
              <a:rPr lang="en-US" sz="1200" dirty="0">
                <a:solidFill>
                  <a:srgbClr val="000000"/>
                </a:solidFill>
                <a:latin typeface="Arial"/>
                <a:ea typeface="Arial"/>
                <a:cs typeface="Arial"/>
                <a:sym typeface="Arial"/>
              </a:rPr>
              <a:t>Introduces delays to ensure consistency across models </a:t>
            </a:r>
          </a:p>
          <a:p>
            <a:pPr marL="0" lvl="0" indent="0" algn="l" rtl="0">
              <a:lnSpc>
                <a:spcPct val="115000"/>
              </a:lnSpc>
              <a:spcBef>
                <a:spcPts val="1000"/>
              </a:spcBef>
              <a:spcAft>
                <a:spcPts val="0"/>
              </a:spcAft>
              <a:buSzPts val="1400"/>
              <a:buNone/>
            </a:pPr>
            <a:r>
              <a:rPr lang="en-US" sz="1050" i="1" dirty="0">
                <a:solidFill>
                  <a:srgbClr val="000000"/>
                </a:solidFill>
                <a:latin typeface="Arial"/>
                <a:ea typeface="Arial"/>
                <a:cs typeface="Arial"/>
                <a:sym typeface="Arial"/>
              </a:rPr>
              <a:t>Static analysis reports</a:t>
            </a:r>
          </a:p>
          <a:p>
            <a:pPr marL="457200" lvl="0" indent="0" algn="l" rtl="0">
              <a:lnSpc>
                <a:spcPct val="115000"/>
              </a:lnSpc>
              <a:spcBef>
                <a:spcPts val="1000"/>
              </a:spcBef>
              <a:spcAft>
                <a:spcPts val="0"/>
              </a:spcAft>
              <a:buSzPts val="1400"/>
              <a:buNone/>
            </a:pPr>
            <a:r>
              <a:rPr lang="en-US" sz="1200" dirty="0">
                <a:solidFill>
                  <a:srgbClr val="000000"/>
                </a:solidFill>
                <a:latin typeface="Arial"/>
                <a:ea typeface="Arial"/>
                <a:cs typeface="Arial"/>
                <a:sym typeface="Arial"/>
              </a:rPr>
              <a:t>·</a:t>
            </a:r>
            <a:r>
              <a:rPr lang="en-US" sz="800" dirty="0">
                <a:solidFill>
                  <a:srgbClr val="000000"/>
                </a:solidFill>
                <a:latin typeface="Times New Roman"/>
                <a:ea typeface="Times New Roman"/>
                <a:cs typeface="Times New Roman"/>
                <a:sym typeface="Times New Roman"/>
              </a:rPr>
              <a:t>       </a:t>
            </a:r>
            <a:r>
              <a:rPr lang="en-US" sz="1200" dirty="0">
                <a:solidFill>
                  <a:srgbClr val="000000"/>
                </a:solidFill>
                <a:latin typeface="Arial"/>
                <a:ea typeface="Arial"/>
                <a:cs typeface="Arial"/>
                <a:sym typeface="Arial"/>
              </a:rPr>
              <a:t>Modeling tools do not support aggregation of modeling products</a:t>
            </a:r>
          </a:p>
          <a:p>
            <a:pPr marL="457200" lvl="0" indent="0" algn="l" rtl="0">
              <a:lnSpc>
                <a:spcPct val="115000"/>
              </a:lnSpc>
              <a:spcBef>
                <a:spcPts val="1000"/>
              </a:spcBef>
              <a:spcAft>
                <a:spcPts val="0"/>
              </a:spcAft>
              <a:buSzPts val="1400"/>
              <a:buNone/>
            </a:pPr>
            <a:r>
              <a:rPr lang="en-US" sz="1200" dirty="0">
                <a:solidFill>
                  <a:srgbClr val="000000"/>
                </a:solidFill>
                <a:latin typeface="Arial"/>
                <a:ea typeface="Arial"/>
                <a:cs typeface="Arial"/>
                <a:sym typeface="Arial"/>
              </a:rPr>
              <a:t>·</a:t>
            </a:r>
            <a:r>
              <a:rPr lang="en-US" sz="800" dirty="0">
                <a:solidFill>
                  <a:srgbClr val="000000"/>
                </a:solidFill>
                <a:latin typeface="Times New Roman"/>
                <a:ea typeface="Times New Roman"/>
                <a:cs typeface="Times New Roman"/>
                <a:sym typeface="Times New Roman"/>
              </a:rPr>
              <a:t>       </a:t>
            </a:r>
            <a:r>
              <a:rPr lang="en-US" sz="1200" dirty="0">
                <a:solidFill>
                  <a:srgbClr val="000000"/>
                </a:solidFill>
                <a:latin typeface="Arial"/>
                <a:ea typeface="Arial"/>
                <a:cs typeface="Arial"/>
                <a:sym typeface="Arial"/>
              </a:rPr>
              <a:t>Visualizations of modeling products are generated manually</a:t>
            </a:r>
          </a:p>
          <a:p>
            <a:pPr marL="457200" marR="0" lvl="0" indent="-228600" algn="l" rtl="0">
              <a:lnSpc>
                <a:spcPct val="100000"/>
              </a:lnSpc>
              <a:spcBef>
                <a:spcPts val="360"/>
              </a:spcBef>
              <a:spcAft>
                <a:spcPts val="0"/>
              </a:spcAft>
              <a:buClr>
                <a:srgbClr val="000000"/>
              </a:buClr>
              <a:buSzPts val="1400"/>
              <a:buFont typeface="Arial"/>
              <a:buNone/>
            </a:pPr>
            <a:endParaRPr dirty="0"/>
          </a:p>
        </p:txBody>
      </p:sp>
      <p:sp>
        <p:nvSpPr>
          <p:cNvPr id="273" name="Google Shape;273;p21:notes"/>
          <p:cNvSpPr txBox="1">
            <a:spLocks noGrp="1"/>
          </p:cNvSpPr>
          <p:nvPr>
            <p:ph type="sldNum" idx="12"/>
          </p:nvPr>
        </p:nvSpPr>
        <p:spPr>
          <a:xfrm>
            <a:off x="3884613" y="8846554"/>
            <a:ext cx="2971800" cy="465693"/>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816140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dirty="0">
                <a:solidFill>
                  <a:srgbClr val="4471C4"/>
                </a:solidFill>
                <a:effectLst/>
                <a:latin typeface="Times New Roman" panose="02020603050405020304" pitchFamily="18" charset="0"/>
              </a:rPr>
              <a:t>RO2</a:t>
            </a:r>
            <a:r>
              <a:rPr lang="en-US" sz="1800" b="0" i="0" u="none" strike="noStrike" dirty="0">
                <a:solidFill>
                  <a:srgbClr val="000000"/>
                </a:solidFill>
                <a:effectLst/>
                <a:latin typeface="Times New Roman" panose="02020603050405020304" pitchFamily="18" charset="0"/>
              </a:rPr>
              <a:t> There are multiple pathways to potential discovery in this research project. For example, by connecting physics-based models with stakeholder problem frames via narrative analysis of lived experience corpora, the team will automate combinatorial models and scenario configurations to generate candidate solutions that are both scientifically valid and feasible for the community. </a:t>
            </a:r>
            <a:r>
              <a:rPr lang="en-US" sz="1800" b="1" i="0" u="none" strike="noStrike" dirty="0">
                <a:solidFill>
                  <a:srgbClr val="4F80BD"/>
                </a:solidFill>
                <a:effectLst/>
                <a:latin typeface="Times New Roman" panose="02020603050405020304" pitchFamily="18" charset="0"/>
              </a:rPr>
              <a:t>(Collaborative Modeling)</a:t>
            </a:r>
            <a:r>
              <a:rPr lang="en-US" sz="1800" b="0" i="0" u="none" strike="noStrike" dirty="0">
                <a:solidFill>
                  <a:srgbClr val="4F80BD"/>
                </a:solidFill>
                <a:effectLst/>
                <a:latin typeface="Times New Roman" panose="02020603050405020304" pitchFamily="18" charset="0"/>
              </a:rPr>
              <a:t> </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57190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a2a8a919e9_0_377:notes"/>
          <p:cNvSpPr>
            <a:spLocks noGrp="1" noRot="1" noChangeAspect="1"/>
          </p:cNvSpPr>
          <p:nvPr>
            <p:ph type="sldImg" idx="2"/>
          </p:nvPr>
        </p:nvSpPr>
        <p:spPr>
          <a:xfrm>
            <a:off x="327025" y="700088"/>
            <a:ext cx="62039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4" name="Google Shape;284;g1a2a8a919e9_0_377:notes"/>
          <p:cNvSpPr txBox="1">
            <a:spLocks noGrp="1"/>
          </p:cNvSpPr>
          <p:nvPr>
            <p:ph type="body" idx="1"/>
          </p:nvPr>
        </p:nvSpPr>
        <p:spPr>
          <a:xfrm>
            <a:off x="685800" y="4424085"/>
            <a:ext cx="5486400" cy="41913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360"/>
              </a:spcBef>
              <a:spcAft>
                <a:spcPts val="0"/>
              </a:spcAft>
              <a:buSzPts val="1400"/>
              <a:buNone/>
            </a:pPr>
            <a:endParaRPr dirty="0"/>
          </a:p>
        </p:txBody>
      </p:sp>
      <p:sp>
        <p:nvSpPr>
          <p:cNvPr id="285" name="Google Shape;285;g1a2a8a919e9_0_377:notes"/>
          <p:cNvSpPr txBox="1">
            <a:spLocks noGrp="1"/>
          </p:cNvSpPr>
          <p:nvPr>
            <p:ph type="sldNum" idx="12"/>
          </p:nvPr>
        </p:nvSpPr>
        <p:spPr>
          <a:xfrm>
            <a:off x="3884613" y="8846554"/>
            <a:ext cx="2971800" cy="465600"/>
          </a:xfrm>
          <a:prstGeom prst="rect">
            <a:avLst/>
          </a:prstGeom>
          <a:noFill/>
          <a:ln>
            <a:noFill/>
          </a:ln>
        </p:spPr>
        <p:txBody>
          <a:bodyPr spcFirstLastPara="1" wrap="square" lIns="91325" tIns="45650" rIns="91325" bIns="4565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6:notes"/>
          <p:cNvSpPr txBox="1">
            <a:spLocks noGrp="1"/>
          </p:cNvSpPr>
          <p:nvPr>
            <p:ph type="body" idx="1"/>
          </p:nvPr>
        </p:nvSpPr>
        <p:spPr>
          <a:xfrm>
            <a:off x="685800" y="4424085"/>
            <a:ext cx="5486400" cy="4191238"/>
          </a:xfrm>
          <a:prstGeom prst="rect">
            <a:avLst/>
          </a:prstGeom>
        </p:spPr>
        <p:txBody>
          <a:bodyPr spcFirstLastPara="1" wrap="square" lIns="91325" tIns="45650" rIns="91325" bIns="45650" anchor="t" anchorCtr="0">
            <a:noAutofit/>
          </a:bodyPr>
          <a:lstStyle/>
          <a:p>
            <a:pPr marL="0" lvl="0" indent="0" algn="l" rtl="0">
              <a:spcBef>
                <a:spcPts val="360"/>
              </a:spcBef>
              <a:spcAft>
                <a:spcPts val="0"/>
              </a:spcAft>
              <a:buNone/>
            </a:pPr>
            <a:endParaRPr/>
          </a:p>
        </p:txBody>
      </p:sp>
      <p:sp>
        <p:nvSpPr>
          <p:cNvPr id="403" name="Google Shape;403;p26:notes"/>
          <p:cNvSpPr>
            <a:spLocks noGrp="1" noRot="1" noChangeAspect="1"/>
          </p:cNvSpPr>
          <p:nvPr>
            <p:ph type="sldImg" idx="2"/>
          </p:nvPr>
        </p:nvSpPr>
        <p:spPr>
          <a:xfrm>
            <a:off x="327025" y="700088"/>
            <a:ext cx="6203950" cy="34909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1883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460110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g1a2a8a919e9_0_636"/>
          <p:cNvSpPr txBox="1">
            <a:spLocks noGrp="1"/>
          </p:cNvSpPr>
          <p:nvPr>
            <p:ph type="ctrTitle"/>
          </p:nvPr>
        </p:nvSpPr>
        <p:spPr>
          <a:xfrm>
            <a:off x="452733" y="1287378"/>
            <a:ext cx="4251600" cy="13716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lt1"/>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g1a2a8a919e9_0_636"/>
          <p:cNvSpPr txBox="1">
            <a:spLocks noGrp="1"/>
          </p:cNvSpPr>
          <p:nvPr>
            <p:ph type="subTitle" idx="1"/>
          </p:nvPr>
        </p:nvSpPr>
        <p:spPr>
          <a:xfrm>
            <a:off x="452733" y="2658979"/>
            <a:ext cx="4251600" cy="8181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315"/>
              </a:spcBef>
              <a:spcAft>
                <a:spcPts val="0"/>
              </a:spcAft>
              <a:buSzPts val="1260"/>
              <a:buNone/>
              <a:defRPr sz="1575">
                <a:solidFill>
                  <a:srgbClr val="F2F2F2"/>
                </a:solidFill>
              </a:defRPr>
            </a:lvl1pPr>
            <a:lvl2pPr lvl="1" algn="ctr">
              <a:lnSpc>
                <a:spcPct val="100000"/>
              </a:lnSpc>
              <a:spcBef>
                <a:spcPts val="450"/>
              </a:spcBef>
              <a:spcAft>
                <a:spcPts val="0"/>
              </a:spcAft>
              <a:buSzPts val="1080"/>
              <a:buNone/>
              <a:defRPr>
                <a:solidFill>
                  <a:schemeClr val="lt1"/>
                </a:solidFill>
              </a:defRPr>
            </a:lvl2pPr>
            <a:lvl3pPr lvl="2" algn="ctr">
              <a:lnSpc>
                <a:spcPct val="100000"/>
              </a:lnSpc>
              <a:spcBef>
                <a:spcPts val="450"/>
              </a:spcBef>
              <a:spcAft>
                <a:spcPts val="0"/>
              </a:spcAft>
              <a:buSzPts val="960"/>
              <a:buNone/>
              <a:defRPr>
                <a:solidFill>
                  <a:schemeClr val="lt1"/>
                </a:solidFill>
              </a:defRPr>
            </a:lvl3pPr>
            <a:lvl4pPr lvl="3" algn="ctr">
              <a:lnSpc>
                <a:spcPct val="100000"/>
              </a:lnSpc>
              <a:spcBef>
                <a:spcPts val="450"/>
              </a:spcBef>
              <a:spcAft>
                <a:spcPts val="0"/>
              </a:spcAft>
              <a:buSzPts val="840"/>
              <a:buNone/>
              <a:defRPr>
                <a:solidFill>
                  <a:schemeClr val="lt1"/>
                </a:solidFill>
              </a:defRPr>
            </a:lvl4pPr>
            <a:lvl5pPr lvl="4" algn="ctr">
              <a:lnSpc>
                <a:spcPct val="100000"/>
              </a:lnSpc>
              <a:spcBef>
                <a:spcPts val="450"/>
              </a:spcBef>
              <a:spcAft>
                <a:spcPts val="0"/>
              </a:spcAft>
              <a:buSzPts val="840"/>
              <a:buNone/>
              <a:defRPr>
                <a:solidFill>
                  <a:schemeClr val="lt1"/>
                </a:solidFill>
              </a:defRPr>
            </a:lvl5pPr>
            <a:lvl6pPr lvl="5" algn="ctr">
              <a:lnSpc>
                <a:spcPct val="100000"/>
              </a:lnSpc>
              <a:spcBef>
                <a:spcPts val="450"/>
              </a:spcBef>
              <a:spcAft>
                <a:spcPts val="0"/>
              </a:spcAft>
              <a:buSzPts val="840"/>
              <a:buNone/>
              <a:defRPr>
                <a:solidFill>
                  <a:schemeClr val="lt1"/>
                </a:solidFill>
              </a:defRPr>
            </a:lvl6pPr>
            <a:lvl7pPr lvl="6" algn="ctr">
              <a:lnSpc>
                <a:spcPct val="100000"/>
              </a:lnSpc>
              <a:spcBef>
                <a:spcPts val="450"/>
              </a:spcBef>
              <a:spcAft>
                <a:spcPts val="0"/>
              </a:spcAft>
              <a:buSzPts val="840"/>
              <a:buNone/>
              <a:defRPr>
                <a:solidFill>
                  <a:schemeClr val="lt1"/>
                </a:solidFill>
              </a:defRPr>
            </a:lvl7pPr>
            <a:lvl8pPr lvl="7" algn="ctr">
              <a:lnSpc>
                <a:spcPct val="100000"/>
              </a:lnSpc>
              <a:spcBef>
                <a:spcPts val="450"/>
              </a:spcBef>
              <a:spcAft>
                <a:spcPts val="0"/>
              </a:spcAft>
              <a:buSzPts val="840"/>
              <a:buNone/>
              <a:defRPr>
                <a:solidFill>
                  <a:schemeClr val="lt1"/>
                </a:solidFill>
              </a:defRPr>
            </a:lvl8pPr>
            <a:lvl9pPr lvl="8" algn="ctr">
              <a:lnSpc>
                <a:spcPct val="100000"/>
              </a:lnSpc>
              <a:spcBef>
                <a:spcPts val="450"/>
              </a:spcBef>
              <a:spcAft>
                <a:spcPts val="450"/>
              </a:spcAft>
              <a:buSzPts val="840"/>
              <a:buNone/>
              <a:defRPr>
                <a:solidFill>
                  <a:schemeClr val="lt1"/>
                </a:solidFill>
              </a:defRPr>
            </a:lvl9pPr>
          </a:lstStyle>
          <a:p>
            <a:endParaRPr/>
          </a:p>
        </p:txBody>
      </p:sp>
      <p:sp>
        <p:nvSpPr>
          <p:cNvPr id="20" name="Google Shape;20;g1a2a8a919e9_0_636"/>
          <p:cNvSpPr txBox="1">
            <a:spLocks noGrp="1"/>
          </p:cNvSpPr>
          <p:nvPr>
            <p:ph type="dt" idx="10"/>
          </p:nvPr>
        </p:nvSpPr>
        <p:spPr>
          <a:xfrm>
            <a:off x="7927475" y="4904137"/>
            <a:ext cx="615900" cy="139500"/>
          </a:xfrm>
          <a:prstGeom prst="rect">
            <a:avLst/>
          </a:prstGeom>
          <a:noFill/>
          <a:ln>
            <a:noFill/>
          </a:ln>
        </p:spPr>
        <p:txBody>
          <a:bodyPr spcFirstLastPara="1" wrap="square" lIns="91425" tIns="45700" rIns="0" bIns="45700" anchor="ctr" anchorCtr="0">
            <a:noAutofit/>
          </a:bodyPr>
          <a:lstStyle>
            <a:lvl1pPr lvl="0" algn="r">
              <a:lnSpc>
                <a:spcPct val="100000"/>
              </a:lnSpc>
              <a:spcBef>
                <a:spcPts val="0"/>
              </a:spcBef>
              <a:spcAft>
                <a:spcPts val="0"/>
              </a:spcAft>
              <a:buSzPts val="1400"/>
              <a:buNone/>
              <a:defRPr>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g1a2a8a919e9_0_636"/>
          <p:cNvSpPr txBox="1">
            <a:spLocks noGrp="1"/>
          </p:cNvSpPr>
          <p:nvPr>
            <p:ph type="sldNum" idx="12"/>
          </p:nvPr>
        </p:nvSpPr>
        <p:spPr>
          <a:xfrm>
            <a:off x="8714232" y="4904137"/>
            <a:ext cx="305400" cy="139500"/>
          </a:xfrm>
          <a:prstGeom prst="rect">
            <a:avLst/>
          </a:prstGeom>
          <a:noFill/>
          <a:ln>
            <a:noFill/>
          </a:ln>
        </p:spPr>
        <p:txBody>
          <a:bodyPr spcFirstLastPara="1" wrap="square" lIns="0" tIns="45700" rIns="91425" bIns="45700" anchor="ctr" anchorCtr="0">
            <a:noAutofit/>
          </a:bodyPr>
          <a:lstStyle>
            <a:lvl1pPr marL="0" marR="0" lvl="0"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cxnSp>
        <p:nvCxnSpPr>
          <p:cNvPr id="22" name="Google Shape;22;g1a2a8a919e9_0_636"/>
          <p:cNvCxnSpPr/>
          <p:nvPr/>
        </p:nvCxnSpPr>
        <p:spPr>
          <a:xfrm>
            <a:off x="8641728" y="4855913"/>
            <a:ext cx="0" cy="189300"/>
          </a:xfrm>
          <a:prstGeom prst="straightConnector1">
            <a:avLst/>
          </a:prstGeom>
          <a:noFill/>
          <a:ln w="12700" cap="sq" cmpd="sng">
            <a:solidFill>
              <a:schemeClr val="lt1"/>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73"/>
        <p:cNvGrpSpPr/>
        <p:nvPr/>
      </p:nvGrpSpPr>
      <p:grpSpPr>
        <a:xfrm>
          <a:off x="0" y="0"/>
          <a:ext cx="0" cy="0"/>
          <a:chOff x="0" y="0"/>
          <a:chExt cx="0" cy="0"/>
        </a:xfrm>
      </p:grpSpPr>
      <p:sp>
        <p:nvSpPr>
          <p:cNvPr id="74" name="Google Shape;74;g1a2a8a919e9_0_697"/>
          <p:cNvSpPr txBox="1">
            <a:spLocks noGrp="1"/>
          </p:cNvSpPr>
          <p:nvPr>
            <p:ph type="title"/>
          </p:nvPr>
        </p:nvSpPr>
        <p:spPr>
          <a:xfrm>
            <a:off x="513160" y="514350"/>
            <a:ext cx="7543800" cy="20574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2400"/>
              <a:buFont typeface="Century Gothic"/>
              <a:buNone/>
              <a:defRPr sz="2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g1a2a8a919e9_0_697"/>
          <p:cNvSpPr txBox="1">
            <a:spLocks noGrp="1"/>
          </p:cNvSpPr>
          <p:nvPr>
            <p:ph type="body" idx="1"/>
          </p:nvPr>
        </p:nvSpPr>
        <p:spPr>
          <a:xfrm>
            <a:off x="513159" y="3086100"/>
            <a:ext cx="6402000" cy="140970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300"/>
              </a:spcBef>
              <a:spcAft>
                <a:spcPts val="0"/>
              </a:spcAft>
              <a:buSzPts val="1200"/>
              <a:buNone/>
              <a:defRPr sz="1500">
                <a:solidFill>
                  <a:srgbClr val="F2F2F2"/>
                </a:solidFill>
              </a:defRPr>
            </a:lvl1pPr>
            <a:lvl2pPr marL="914400" lvl="1" indent="-228600" algn="l">
              <a:lnSpc>
                <a:spcPct val="100000"/>
              </a:lnSpc>
              <a:spcBef>
                <a:spcPts val="450"/>
              </a:spcBef>
              <a:spcAft>
                <a:spcPts val="0"/>
              </a:spcAft>
              <a:buSzPts val="1080"/>
              <a:buNone/>
              <a:defRPr sz="1350">
                <a:solidFill>
                  <a:schemeClr val="lt1"/>
                </a:solidFill>
              </a:defRPr>
            </a:lvl2pPr>
            <a:lvl3pPr marL="1371600" lvl="2" indent="-228600" algn="l">
              <a:lnSpc>
                <a:spcPct val="100000"/>
              </a:lnSpc>
              <a:spcBef>
                <a:spcPts val="450"/>
              </a:spcBef>
              <a:spcAft>
                <a:spcPts val="0"/>
              </a:spcAft>
              <a:buSzPts val="960"/>
              <a:buNone/>
              <a:defRPr sz="1200">
                <a:solidFill>
                  <a:schemeClr val="lt1"/>
                </a:solidFill>
              </a:defRPr>
            </a:lvl3pPr>
            <a:lvl4pPr marL="1828800" lvl="3" indent="-228600" algn="l">
              <a:lnSpc>
                <a:spcPct val="100000"/>
              </a:lnSpc>
              <a:spcBef>
                <a:spcPts val="450"/>
              </a:spcBef>
              <a:spcAft>
                <a:spcPts val="0"/>
              </a:spcAft>
              <a:buSzPts val="840"/>
              <a:buNone/>
              <a:defRPr sz="1050">
                <a:solidFill>
                  <a:schemeClr val="lt1"/>
                </a:solidFill>
              </a:defRPr>
            </a:lvl4pPr>
            <a:lvl5pPr marL="2286000" lvl="4" indent="-228600" algn="l">
              <a:lnSpc>
                <a:spcPct val="100000"/>
              </a:lnSpc>
              <a:spcBef>
                <a:spcPts val="450"/>
              </a:spcBef>
              <a:spcAft>
                <a:spcPts val="0"/>
              </a:spcAft>
              <a:buSzPts val="840"/>
              <a:buNone/>
              <a:defRPr sz="1050">
                <a:solidFill>
                  <a:schemeClr val="lt1"/>
                </a:solidFill>
              </a:defRPr>
            </a:lvl5pPr>
            <a:lvl6pPr marL="2743200" lvl="5" indent="-228600" algn="l">
              <a:lnSpc>
                <a:spcPct val="100000"/>
              </a:lnSpc>
              <a:spcBef>
                <a:spcPts val="450"/>
              </a:spcBef>
              <a:spcAft>
                <a:spcPts val="0"/>
              </a:spcAft>
              <a:buSzPts val="840"/>
              <a:buNone/>
              <a:defRPr sz="1050">
                <a:solidFill>
                  <a:schemeClr val="lt1"/>
                </a:solidFill>
              </a:defRPr>
            </a:lvl6pPr>
            <a:lvl7pPr marL="3200400" lvl="6" indent="-228600" algn="l">
              <a:lnSpc>
                <a:spcPct val="100000"/>
              </a:lnSpc>
              <a:spcBef>
                <a:spcPts val="450"/>
              </a:spcBef>
              <a:spcAft>
                <a:spcPts val="0"/>
              </a:spcAft>
              <a:buSzPts val="840"/>
              <a:buNone/>
              <a:defRPr sz="1050">
                <a:solidFill>
                  <a:schemeClr val="lt1"/>
                </a:solidFill>
              </a:defRPr>
            </a:lvl7pPr>
            <a:lvl8pPr marL="3657600" lvl="7" indent="-228600" algn="l">
              <a:lnSpc>
                <a:spcPct val="100000"/>
              </a:lnSpc>
              <a:spcBef>
                <a:spcPts val="450"/>
              </a:spcBef>
              <a:spcAft>
                <a:spcPts val="0"/>
              </a:spcAft>
              <a:buSzPts val="840"/>
              <a:buNone/>
              <a:defRPr sz="1050">
                <a:solidFill>
                  <a:schemeClr val="lt1"/>
                </a:solidFill>
              </a:defRPr>
            </a:lvl8pPr>
            <a:lvl9pPr marL="4114800" lvl="8" indent="-228600" algn="l">
              <a:lnSpc>
                <a:spcPct val="100000"/>
              </a:lnSpc>
              <a:spcBef>
                <a:spcPts val="450"/>
              </a:spcBef>
              <a:spcAft>
                <a:spcPts val="450"/>
              </a:spcAft>
              <a:buSzPts val="840"/>
              <a:buNone/>
              <a:defRPr sz="1050">
                <a:solidFill>
                  <a:schemeClr val="lt1"/>
                </a:solidFill>
              </a:defRPr>
            </a:lvl9pPr>
          </a:lstStyle>
          <a:p>
            <a:endParaRPr/>
          </a:p>
        </p:txBody>
      </p:sp>
      <p:sp>
        <p:nvSpPr>
          <p:cNvPr id="76" name="Google Shape;76;g1a2a8a919e9_0_697"/>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g1a2a8a919e9_0_697"/>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lvl1pPr marL="0" marR="0" lvl="0"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78"/>
        <p:cNvGrpSpPr/>
        <p:nvPr/>
      </p:nvGrpSpPr>
      <p:grpSpPr>
        <a:xfrm>
          <a:off x="0" y="0"/>
          <a:ext cx="0" cy="0"/>
          <a:chOff x="0" y="0"/>
          <a:chExt cx="0" cy="0"/>
        </a:xfrm>
      </p:grpSpPr>
      <p:sp>
        <p:nvSpPr>
          <p:cNvPr id="79" name="Google Shape;79;g1a2a8a919e9_0_702"/>
          <p:cNvSpPr txBox="1">
            <a:spLocks noGrp="1"/>
          </p:cNvSpPr>
          <p:nvPr>
            <p:ph type="title"/>
          </p:nvPr>
        </p:nvSpPr>
        <p:spPr>
          <a:xfrm>
            <a:off x="856059" y="514350"/>
            <a:ext cx="6858000" cy="20574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2400"/>
              <a:buFont typeface="Century Gothic"/>
              <a:buNone/>
              <a:defRPr sz="2400" b="1" i="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g1a2a8a919e9_0_702"/>
          <p:cNvSpPr txBox="1">
            <a:spLocks noGrp="1"/>
          </p:cNvSpPr>
          <p:nvPr>
            <p:ph type="body" idx="1"/>
          </p:nvPr>
        </p:nvSpPr>
        <p:spPr>
          <a:xfrm>
            <a:off x="1084659" y="2571750"/>
            <a:ext cx="6400800" cy="28590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300"/>
              </a:spcBef>
              <a:spcAft>
                <a:spcPts val="0"/>
              </a:spcAft>
              <a:buSzPts val="1200"/>
              <a:buFont typeface="Century Gothic"/>
              <a:buNone/>
              <a:defRPr/>
            </a:lvl1pPr>
            <a:lvl2pPr marL="914400" lvl="1" indent="-228600" algn="l">
              <a:lnSpc>
                <a:spcPct val="100000"/>
              </a:lnSpc>
              <a:spcBef>
                <a:spcPts val="450"/>
              </a:spcBef>
              <a:spcAft>
                <a:spcPts val="0"/>
              </a:spcAft>
              <a:buSzPts val="1080"/>
              <a:buFont typeface="Century Gothic"/>
              <a:buNone/>
              <a:defRPr/>
            </a:lvl2pPr>
            <a:lvl3pPr marL="1371600" lvl="2" indent="-228600" algn="l">
              <a:lnSpc>
                <a:spcPct val="100000"/>
              </a:lnSpc>
              <a:spcBef>
                <a:spcPts val="450"/>
              </a:spcBef>
              <a:spcAft>
                <a:spcPts val="0"/>
              </a:spcAft>
              <a:buSzPts val="960"/>
              <a:buFont typeface="Century Gothic"/>
              <a:buNone/>
              <a:defRPr/>
            </a:lvl3pPr>
            <a:lvl4pPr marL="1828800" lvl="3" indent="-228600" algn="l">
              <a:lnSpc>
                <a:spcPct val="100000"/>
              </a:lnSpc>
              <a:spcBef>
                <a:spcPts val="450"/>
              </a:spcBef>
              <a:spcAft>
                <a:spcPts val="0"/>
              </a:spcAft>
              <a:buSzPts val="840"/>
              <a:buFont typeface="Century Gothic"/>
              <a:buNone/>
              <a:defRPr/>
            </a:lvl4pPr>
            <a:lvl5pPr marL="2286000" lvl="4" indent="-228600" algn="l">
              <a:lnSpc>
                <a:spcPct val="100000"/>
              </a:lnSpc>
              <a:spcBef>
                <a:spcPts val="450"/>
              </a:spcBef>
              <a:spcAft>
                <a:spcPts val="0"/>
              </a:spcAft>
              <a:buSzPts val="840"/>
              <a:buFont typeface="Century Gothic"/>
              <a:buNone/>
              <a:defRPr/>
            </a:lvl5pPr>
            <a:lvl6pPr marL="2743200" lvl="5" indent="-320039" algn="l">
              <a:lnSpc>
                <a:spcPct val="100000"/>
              </a:lnSpc>
              <a:spcBef>
                <a:spcPts val="450"/>
              </a:spcBef>
              <a:spcAft>
                <a:spcPts val="0"/>
              </a:spcAft>
              <a:buSzPts val="1440"/>
              <a:buChar char="▶"/>
              <a:defRPr/>
            </a:lvl6pPr>
            <a:lvl7pPr marL="3200400" lvl="6" indent="-320039" algn="l">
              <a:lnSpc>
                <a:spcPct val="100000"/>
              </a:lnSpc>
              <a:spcBef>
                <a:spcPts val="450"/>
              </a:spcBef>
              <a:spcAft>
                <a:spcPts val="0"/>
              </a:spcAft>
              <a:buSzPts val="1440"/>
              <a:buChar char="▶"/>
              <a:defRPr/>
            </a:lvl7pPr>
            <a:lvl8pPr marL="3657600" lvl="7" indent="-320040" algn="l">
              <a:lnSpc>
                <a:spcPct val="100000"/>
              </a:lnSpc>
              <a:spcBef>
                <a:spcPts val="450"/>
              </a:spcBef>
              <a:spcAft>
                <a:spcPts val="0"/>
              </a:spcAft>
              <a:buSzPts val="1440"/>
              <a:buChar char="▶"/>
              <a:defRPr/>
            </a:lvl8pPr>
            <a:lvl9pPr marL="4114800" lvl="8" indent="-320040" algn="l">
              <a:lnSpc>
                <a:spcPct val="100000"/>
              </a:lnSpc>
              <a:spcBef>
                <a:spcPts val="450"/>
              </a:spcBef>
              <a:spcAft>
                <a:spcPts val="450"/>
              </a:spcAft>
              <a:buSzPts val="1440"/>
              <a:buChar char="▶"/>
              <a:defRPr/>
            </a:lvl9pPr>
          </a:lstStyle>
          <a:p>
            <a:endParaRPr/>
          </a:p>
        </p:txBody>
      </p:sp>
      <p:sp>
        <p:nvSpPr>
          <p:cNvPr id="81" name="Google Shape;81;g1a2a8a919e9_0_702"/>
          <p:cNvSpPr txBox="1">
            <a:spLocks noGrp="1"/>
          </p:cNvSpPr>
          <p:nvPr>
            <p:ph type="body" idx="2"/>
          </p:nvPr>
        </p:nvSpPr>
        <p:spPr>
          <a:xfrm>
            <a:off x="513160" y="3225801"/>
            <a:ext cx="6400800" cy="126360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300"/>
              </a:spcBef>
              <a:spcAft>
                <a:spcPts val="0"/>
              </a:spcAft>
              <a:buSzPts val="1200"/>
              <a:buNone/>
              <a:defRPr sz="1500">
                <a:solidFill>
                  <a:srgbClr val="F2F2F2"/>
                </a:solidFill>
              </a:defRPr>
            </a:lvl1pPr>
            <a:lvl2pPr marL="914400" lvl="1" indent="-228600" algn="l">
              <a:lnSpc>
                <a:spcPct val="100000"/>
              </a:lnSpc>
              <a:spcBef>
                <a:spcPts val="450"/>
              </a:spcBef>
              <a:spcAft>
                <a:spcPts val="0"/>
              </a:spcAft>
              <a:buSzPts val="1080"/>
              <a:buNone/>
              <a:defRPr sz="1350">
                <a:solidFill>
                  <a:schemeClr val="lt1"/>
                </a:solidFill>
              </a:defRPr>
            </a:lvl2pPr>
            <a:lvl3pPr marL="1371600" lvl="2" indent="-228600" algn="l">
              <a:lnSpc>
                <a:spcPct val="100000"/>
              </a:lnSpc>
              <a:spcBef>
                <a:spcPts val="450"/>
              </a:spcBef>
              <a:spcAft>
                <a:spcPts val="0"/>
              </a:spcAft>
              <a:buSzPts val="960"/>
              <a:buNone/>
              <a:defRPr sz="1200">
                <a:solidFill>
                  <a:schemeClr val="lt1"/>
                </a:solidFill>
              </a:defRPr>
            </a:lvl3pPr>
            <a:lvl4pPr marL="1828800" lvl="3" indent="-228600" algn="l">
              <a:lnSpc>
                <a:spcPct val="100000"/>
              </a:lnSpc>
              <a:spcBef>
                <a:spcPts val="450"/>
              </a:spcBef>
              <a:spcAft>
                <a:spcPts val="0"/>
              </a:spcAft>
              <a:buSzPts val="840"/>
              <a:buNone/>
              <a:defRPr sz="1050">
                <a:solidFill>
                  <a:schemeClr val="lt1"/>
                </a:solidFill>
              </a:defRPr>
            </a:lvl4pPr>
            <a:lvl5pPr marL="2286000" lvl="4" indent="-228600" algn="l">
              <a:lnSpc>
                <a:spcPct val="100000"/>
              </a:lnSpc>
              <a:spcBef>
                <a:spcPts val="450"/>
              </a:spcBef>
              <a:spcAft>
                <a:spcPts val="0"/>
              </a:spcAft>
              <a:buSzPts val="840"/>
              <a:buNone/>
              <a:defRPr sz="1050">
                <a:solidFill>
                  <a:schemeClr val="lt1"/>
                </a:solidFill>
              </a:defRPr>
            </a:lvl5pPr>
            <a:lvl6pPr marL="2743200" lvl="5" indent="-228600" algn="l">
              <a:lnSpc>
                <a:spcPct val="100000"/>
              </a:lnSpc>
              <a:spcBef>
                <a:spcPts val="450"/>
              </a:spcBef>
              <a:spcAft>
                <a:spcPts val="0"/>
              </a:spcAft>
              <a:buSzPts val="840"/>
              <a:buNone/>
              <a:defRPr sz="1050">
                <a:solidFill>
                  <a:schemeClr val="lt1"/>
                </a:solidFill>
              </a:defRPr>
            </a:lvl6pPr>
            <a:lvl7pPr marL="3200400" lvl="6" indent="-228600" algn="l">
              <a:lnSpc>
                <a:spcPct val="100000"/>
              </a:lnSpc>
              <a:spcBef>
                <a:spcPts val="450"/>
              </a:spcBef>
              <a:spcAft>
                <a:spcPts val="0"/>
              </a:spcAft>
              <a:buSzPts val="840"/>
              <a:buNone/>
              <a:defRPr sz="1050">
                <a:solidFill>
                  <a:schemeClr val="lt1"/>
                </a:solidFill>
              </a:defRPr>
            </a:lvl7pPr>
            <a:lvl8pPr marL="3657600" lvl="7" indent="-228600" algn="l">
              <a:lnSpc>
                <a:spcPct val="100000"/>
              </a:lnSpc>
              <a:spcBef>
                <a:spcPts val="450"/>
              </a:spcBef>
              <a:spcAft>
                <a:spcPts val="0"/>
              </a:spcAft>
              <a:buSzPts val="840"/>
              <a:buNone/>
              <a:defRPr sz="1050">
                <a:solidFill>
                  <a:schemeClr val="lt1"/>
                </a:solidFill>
              </a:defRPr>
            </a:lvl8pPr>
            <a:lvl9pPr marL="4114800" lvl="8" indent="-228600" algn="l">
              <a:lnSpc>
                <a:spcPct val="100000"/>
              </a:lnSpc>
              <a:spcBef>
                <a:spcPts val="450"/>
              </a:spcBef>
              <a:spcAft>
                <a:spcPts val="450"/>
              </a:spcAft>
              <a:buSzPts val="840"/>
              <a:buNone/>
              <a:defRPr sz="1050">
                <a:solidFill>
                  <a:schemeClr val="lt1"/>
                </a:solidFill>
              </a:defRPr>
            </a:lvl9pPr>
          </a:lstStyle>
          <a:p>
            <a:endParaRPr/>
          </a:p>
        </p:txBody>
      </p:sp>
      <p:sp>
        <p:nvSpPr>
          <p:cNvPr id="82" name="Google Shape;82;g1a2a8a919e9_0_702"/>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g1a2a8a919e9_0_702"/>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lvl1pPr marL="0" marR="0" lvl="0"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
        <p:nvSpPr>
          <p:cNvPr id="84" name="Google Shape;84;g1a2a8a919e9_0_702"/>
          <p:cNvSpPr txBox="1"/>
          <p:nvPr/>
        </p:nvSpPr>
        <p:spPr>
          <a:xfrm>
            <a:off x="398859" y="609167"/>
            <a:ext cx="457200" cy="4386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chemeClr val="lt1"/>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
        <p:nvSpPr>
          <p:cNvPr id="85" name="Google Shape;85;g1a2a8a919e9_0_702"/>
          <p:cNvSpPr txBox="1"/>
          <p:nvPr/>
        </p:nvSpPr>
        <p:spPr>
          <a:xfrm>
            <a:off x="7714059" y="2076451"/>
            <a:ext cx="457200" cy="4386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6000"/>
              <a:buFont typeface="Arial"/>
              <a:buNone/>
            </a:pPr>
            <a:r>
              <a:rPr lang="en-US" sz="6000" b="0" i="0" u="none" strike="noStrike" cap="none">
                <a:solidFill>
                  <a:schemeClr val="lt1"/>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86"/>
        <p:cNvGrpSpPr/>
        <p:nvPr/>
      </p:nvGrpSpPr>
      <p:grpSpPr>
        <a:xfrm>
          <a:off x="0" y="0"/>
          <a:ext cx="0" cy="0"/>
          <a:chOff x="0" y="0"/>
          <a:chExt cx="0" cy="0"/>
        </a:xfrm>
      </p:grpSpPr>
      <p:sp>
        <p:nvSpPr>
          <p:cNvPr id="87" name="Google Shape;87;g1a2a8a919e9_0_710"/>
          <p:cNvSpPr txBox="1">
            <a:spLocks noGrp="1"/>
          </p:cNvSpPr>
          <p:nvPr>
            <p:ph type="title"/>
          </p:nvPr>
        </p:nvSpPr>
        <p:spPr>
          <a:xfrm>
            <a:off x="513159" y="2571750"/>
            <a:ext cx="6400800" cy="1273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400"/>
              <a:buFont typeface="Century Gothic"/>
              <a:buNone/>
              <a:defRPr sz="2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g1a2a8a919e9_0_710"/>
          <p:cNvSpPr txBox="1">
            <a:spLocks noGrp="1"/>
          </p:cNvSpPr>
          <p:nvPr>
            <p:ph type="body" idx="1"/>
          </p:nvPr>
        </p:nvSpPr>
        <p:spPr>
          <a:xfrm>
            <a:off x="513158" y="3849736"/>
            <a:ext cx="6402000" cy="6453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00"/>
              </a:spcBef>
              <a:spcAft>
                <a:spcPts val="0"/>
              </a:spcAft>
              <a:buSzPts val="1200"/>
              <a:buNone/>
              <a:defRPr sz="1500">
                <a:solidFill>
                  <a:srgbClr val="D8D8D8"/>
                </a:solidFill>
              </a:defRPr>
            </a:lvl1pPr>
            <a:lvl2pPr marL="914400" lvl="1" indent="-228600" algn="l">
              <a:lnSpc>
                <a:spcPct val="100000"/>
              </a:lnSpc>
              <a:spcBef>
                <a:spcPts val="450"/>
              </a:spcBef>
              <a:spcAft>
                <a:spcPts val="0"/>
              </a:spcAft>
              <a:buSzPts val="1080"/>
              <a:buNone/>
              <a:defRPr sz="1350">
                <a:solidFill>
                  <a:schemeClr val="lt1"/>
                </a:solidFill>
              </a:defRPr>
            </a:lvl2pPr>
            <a:lvl3pPr marL="1371600" lvl="2" indent="-228600" algn="l">
              <a:lnSpc>
                <a:spcPct val="100000"/>
              </a:lnSpc>
              <a:spcBef>
                <a:spcPts val="450"/>
              </a:spcBef>
              <a:spcAft>
                <a:spcPts val="0"/>
              </a:spcAft>
              <a:buSzPts val="960"/>
              <a:buNone/>
              <a:defRPr sz="1200">
                <a:solidFill>
                  <a:schemeClr val="lt1"/>
                </a:solidFill>
              </a:defRPr>
            </a:lvl3pPr>
            <a:lvl4pPr marL="1828800" lvl="3" indent="-228600" algn="l">
              <a:lnSpc>
                <a:spcPct val="100000"/>
              </a:lnSpc>
              <a:spcBef>
                <a:spcPts val="450"/>
              </a:spcBef>
              <a:spcAft>
                <a:spcPts val="0"/>
              </a:spcAft>
              <a:buSzPts val="840"/>
              <a:buNone/>
              <a:defRPr sz="1050">
                <a:solidFill>
                  <a:schemeClr val="lt1"/>
                </a:solidFill>
              </a:defRPr>
            </a:lvl4pPr>
            <a:lvl5pPr marL="2286000" lvl="4" indent="-228600" algn="l">
              <a:lnSpc>
                <a:spcPct val="100000"/>
              </a:lnSpc>
              <a:spcBef>
                <a:spcPts val="450"/>
              </a:spcBef>
              <a:spcAft>
                <a:spcPts val="0"/>
              </a:spcAft>
              <a:buSzPts val="840"/>
              <a:buNone/>
              <a:defRPr sz="1050">
                <a:solidFill>
                  <a:schemeClr val="lt1"/>
                </a:solidFill>
              </a:defRPr>
            </a:lvl5pPr>
            <a:lvl6pPr marL="2743200" lvl="5" indent="-228600" algn="l">
              <a:lnSpc>
                <a:spcPct val="100000"/>
              </a:lnSpc>
              <a:spcBef>
                <a:spcPts val="450"/>
              </a:spcBef>
              <a:spcAft>
                <a:spcPts val="0"/>
              </a:spcAft>
              <a:buSzPts val="840"/>
              <a:buNone/>
              <a:defRPr sz="1050">
                <a:solidFill>
                  <a:schemeClr val="lt1"/>
                </a:solidFill>
              </a:defRPr>
            </a:lvl6pPr>
            <a:lvl7pPr marL="3200400" lvl="6" indent="-228600" algn="l">
              <a:lnSpc>
                <a:spcPct val="100000"/>
              </a:lnSpc>
              <a:spcBef>
                <a:spcPts val="450"/>
              </a:spcBef>
              <a:spcAft>
                <a:spcPts val="0"/>
              </a:spcAft>
              <a:buSzPts val="840"/>
              <a:buNone/>
              <a:defRPr sz="1050">
                <a:solidFill>
                  <a:schemeClr val="lt1"/>
                </a:solidFill>
              </a:defRPr>
            </a:lvl7pPr>
            <a:lvl8pPr marL="3657600" lvl="7" indent="-228600" algn="l">
              <a:lnSpc>
                <a:spcPct val="100000"/>
              </a:lnSpc>
              <a:spcBef>
                <a:spcPts val="450"/>
              </a:spcBef>
              <a:spcAft>
                <a:spcPts val="0"/>
              </a:spcAft>
              <a:buSzPts val="840"/>
              <a:buNone/>
              <a:defRPr sz="1050">
                <a:solidFill>
                  <a:schemeClr val="lt1"/>
                </a:solidFill>
              </a:defRPr>
            </a:lvl8pPr>
            <a:lvl9pPr marL="4114800" lvl="8" indent="-228600" algn="l">
              <a:lnSpc>
                <a:spcPct val="100000"/>
              </a:lnSpc>
              <a:spcBef>
                <a:spcPts val="450"/>
              </a:spcBef>
              <a:spcAft>
                <a:spcPts val="450"/>
              </a:spcAft>
              <a:buSzPts val="840"/>
              <a:buNone/>
              <a:defRPr sz="1050">
                <a:solidFill>
                  <a:schemeClr val="lt1"/>
                </a:solidFill>
              </a:defRPr>
            </a:lvl9pPr>
          </a:lstStyle>
          <a:p>
            <a:endParaRPr/>
          </a:p>
        </p:txBody>
      </p:sp>
      <p:sp>
        <p:nvSpPr>
          <p:cNvPr id="89" name="Google Shape;89;g1a2a8a919e9_0_710"/>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g1a2a8a919e9_0_710"/>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lvl1pPr marL="0" marR="0" lvl="0"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91"/>
        <p:cNvGrpSpPr/>
        <p:nvPr/>
      </p:nvGrpSpPr>
      <p:grpSpPr>
        <a:xfrm>
          <a:off x="0" y="0"/>
          <a:ext cx="0" cy="0"/>
          <a:chOff x="0" y="0"/>
          <a:chExt cx="0" cy="0"/>
        </a:xfrm>
      </p:grpSpPr>
      <p:sp>
        <p:nvSpPr>
          <p:cNvPr id="92" name="Google Shape;92;g1a2a8a919e9_0_715"/>
          <p:cNvSpPr txBox="1">
            <a:spLocks noGrp="1"/>
          </p:cNvSpPr>
          <p:nvPr>
            <p:ph type="title"/>
          </p:nvPr>
        </p:nvSpPr>
        <p:spPr>
          <a:xfrm>
            <a:off x="856060" y="514350"/>
            <a:ext cx="6858000" cy="20574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2400"/>
              <a:buFont typeface="Century Gothic"/>
              <a:buNone/>
              <a:defRPr sz="2400" b="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g1a2a8a919e9_0_715"/>
          <p:cNvSpPr txBox="1">
            <a:spLocks noGrp="1"/>
          </p:cNvSpPr>
          <p:nvPr>
            <p:ph type="body" idx="1"/>
          </p:nvPr>
        </p:nvSpPr>
        <p:spPr>
          <a:xfrm>
            <a:off x="513159" y="2946400"/>
            <a:ext cx="6400800" cy="7875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360"/>
              </a:spcBef>
              <a:spcAft>
                <a:spcPts val="0"/>
              </a:spcAft>
              <a:buSzPts val="1440"/>
              <a:buNone/>
              <a:defRPr sz="1800" b="0" cap="none">
                <a:solidFill>
                  <a:schemeClr val="lt1"/>
                </a:solidFill>
              </a:defRPr>
            </a:lvl1pPr>
            <a:lvl2pPr marL="914400" lvl="1" indent="-320040" algn="l">
              <a:lnSpc>
                <a:spcPct val="100000"/>
              </a:lnSpc>
              <a:spcBef>
                <a:spcPts val="450"/>
              </a:spcBef>
              <a:spcAft>
                <a:spcPts val="0"/>
              </a:spcAft>
              <a:buSzPts val="1440"/>
              <a:buChar char="▶"/>
              <a:defRPr/>
            </a:lvl2pPr>
            <a:lvl3pPr marL="1371600" lvl="2" indent="-320039" algn="l">
              <a:lnSpc>
                <a:spcPct val="100000"/>
              </a:lnSpc>
              <a:spcBef>
                <a:spcPts val="450"/>
              </a:spcBef>
              <a:spcAft>
                <a:spcPts val="0"/>
              </a:spcAft>
              <a:buSzPts val="1440"/>
              <a:buChar char="▶"/>
              <a:defRPr/>
            </a:lvl3pPr>
            <a:lvl4pPr marL="1828800" lvl="3" indent="-320039" algn="l">
              <a:lnSpc>
                <a:spcPct val="100000"/>
              </a:lnSpc>
              <a:spcBef>
                <a:spcPts val="450"/>
              </a:spcBef>
              <a:spcAft>
                <a:spcPts val="0"/>
              </a:spcAft>
              <a:buSzPts val="1440"/>
              <a:buChar char="▶"/>
              <a:defRPr/>
            </a:lvl4pPr>
            <a:lvl5pPr marL="2286000" lvl="4" indent="-320039" algn="l">
              <a:lnSpc>
                <a:spcPct val="100000"/>
              </a:lnSpc>
              <a:spcBef>
                <a:spcPts val="450"/>
              </a:spcBef>
              <a:spcAft>
                <a:spcPts val="0"/>
              </a:spcAft>
              <a:buSzPts val="1440"/>
              <a:buChar char="▶"/>
              <a:defRPr/>
            </a:lvl5pPr>
            <a:lvl6pPr marL="2743200" lvl="5" indent="-320039" algn="l">
              <a:lnSpc>
                <a:spcPct val="100000"/>
              </a:lnSpc>
              <a:spcBef>
                <a:spcPts val="450"/>
              </a:spcBef>
              <a:spcAft>
                <a:spcPts val="0"/>
              </a:spcAft>
              <a:buSzPts val="1440"/>
              <a:buChar char="▶"/>
              <a:defRPr/>
            </a:lvl6pPr>
            <a:lvl7pPr marL="3200400" lvl="6" indent="-320039" algn="l">
              <a:lnSpc>
                <a:spcPct val="100000"/>
              </a:lnSpc>
              <a:spcBef>
                <a:spcPts val="450"/>
              </a:spcBef>
              <a:spcAft>
                <a:spcPts val="0"/>
              </a:spcAft>
              <a:buSzPts val="1440"/>
              <a:buChar char="▶"/>
              <a:defRPr/>
            </a:lvl7pPr>
            <a:lvl8pPr marL="3657600" lvl="7" indent="-320040" algn="l">
              <a:lnSpc>
                <a:spcPct val="100000"/>
              </a:lnSpc>
              <a:spcBef>
                <a:spcPts val="450"/>
              </a:spcBef>
              <a:spcAft>
                <a:spcPts val="0"/>
              </a:spcAft>
              <a:buSzPts val="1440"/>
              <a:buChar char="▶"/>
              <a:defRPr/>
            </a:lvl8pPr>
            <a:lvl9pPr marL="4114800" lvl="8" indent="-320040" algn="l">
              <a:lnSpc>
                <a:spcPct val="100000"/>
              </a:lnSpc>
              <a:spcBef>
                <a:spcPts val="450"/>
              </a:spcBef>
              <a:spcAft>
                <a:spcPts val="450"/>
              </a:spcAft>
              <a:buSzPts val="1440"/>
              <a:buChar char="▶"/>
              <a:defRPr/>
            </a:lvl9pPr>
          </a:lstStyle>
          <a:p>
            <a:endParaRPr/>
          </a:p>
        </p:txBody>
      </p:sp>
      <p:sp>
        <p:nvSpPr>
          <p:cNvPr id="94" name="Google Shape;94;g1a2a8a919e9_0_715"/>
          <p:cNvSpPr txBox="1">
            <a:spLocks noGrp="1"/>
          </p:cNvSpPr>
          <p:nvPr>
            <p:ph type="body" idx="2"/>
          </p:nvPr>
        </p:nvSpPr>
        <p:spPr>
          <a:xfrm>
            <a:off x="513159" y="3733800"/>
            <a:ext cx="6400800" cy="7620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70"/>
              </a:spcBef>
              <a:spcAft>
                <a:spcPts val="0"/>
              </a:spcAft>
              <a:buSzPts val="1080"/>
              <a:buNone/>
              <a:defRPr sz="1350">
                <a:solidFill>
                  <a:srgbClr val="D8D8D8"/>
                </a:solidFill>
              </a:defRPr>
            </a:lvl1pPr>
            <a:lvl2pPr marL="914400" lvl="1" indent="-228600" algn="l">
              <a:lnSpc>
                <a:spcPct val="100000"/>
              </a:lnSpc>
              <a:spcBef>
                <a:spcPts val="450"/>
              </a:spcBef>
              <a:spcAft>
                <a:spcPts val="0"/>
              </a:spcAft>
              <a:buSzPts val="1080"/>
              <a:buNone/>
              <a:defRPr sz="1350">
                <a:solidFill>
                  <a:schemeClr val="lt1"/>
                </a:solidFill>
              </a:defRPr>
            </a:lvl2pPr>
            <a:lvl3pPr marL="1371600" lvl="2" indent="-228600" algn="l">
              <a:lnSpc>
                <a:spcPct val="100000"/>
              </a:lnSpc>
              <a:spcBef>
                <a:spcPts val="450"/>
              </a:spcBef>
              <a:spcAft>
                <a:spcPts val="0"/>
              </a:spcAft>
              <a:buSzPts val="960"/>
              <a:buNone/>
              <a:defRPr sz="1200">
                <a:solidFill>
                  <a:schemeClr val="lt1"/>
                </a:solidFill>
              </a:defRPr>
            </a:lvl3pPr>
            <a:lvl4pPr marL="1828800" lvl="3" indent="-228600" algn="l">
              <a:lnSpc>
                <a:spcPct val="100000"/>
              </a:lnSpc>
              <a:spcBef>
                <a:spcPts val="450"/>
              </a:spcBef>
              <a:spcAft>
                <a:spcPts val="0"/>
              </a:spcAft>
              <a:buSzPts val="840"/>
              <a:buNone/>
              <a:defRPr sz="1050">
                <a:solidFill>
                  <a:schemeClr val="lt1"/>
                </a:solidFill>
              </a:defRPr>
            </a:lvl4pPr>
            <a:lvl5pPr marL="2286000" lvl="4" indent="-228600" algn="l">
              <a:lnSpc>
                <a:spcPct val="100000"/>
              </a:lnSpc>
              <a:spcBef>
                <a:spcPts val="450"/>
              </a:spcBef>
              <a:spcAft>
                <a:spcPts val="0"/>
              </a:spcAft>
              <a:buSzPts val="840"/>
              <a:buNone/>
              <a:defRPr sz="1050">
                <a:solidFill>
                  <a:schemeClr val="lt1"/>
                </a:solidFill>
              </a:defRPr>
            </a:lvl5pPr>
            <a:lvl6pPr marL="2743200" lvl="5" indent="-228600" algn="l">
              <a:lnSpc>
                <a:spcPct val="100000"/>
              </a:lnSpc>
              <a:spcBef>
                <a:spcPts val="450"/>
              </a:spcBef>
              <a:spcAft>
                <a:spcPts val="0"/>
              </a:spcAft>
              <a:buSzPts val="840"/>
              <a:buNone/>
              <a:defRPr sz="1050">
                <a:solidFill>
                  <a:schemeClr val="lt1"/>
                </a:solidFill>
              </a:defRPr>
            </a:lvl6pPr>
            <a:lvl7pPr marL="3200400" lvl="6" indent="-228600" algn="l">
              <a:lnSpc>
                <a:spcPct val="100000"/>
              </a:lnSpc>
              <a:spcBef>
                <a:spcPts val="450"/>
              </a:spcBef>
              <a:spcAft>
                <a:spcPts val="0"/>
              </a:spcAft>
              <a:buSzPts val="840"/>
              <a:buNone/>
              <a:defRPr sz="1050">
                <a:solidFill>
                  <a:schemeClr val="lt1"/>
                </a:solidFill>
              </a:defRPr>
            </a:lvl7pPr>
            <a:lvl8pPr marL="3657600" lvl="7" indent="-228600" algn="l">
              <a:lnSpc>
                <a:spcPct val="100000"/>
              </a:lnSpc>
              <a:spcBef>
                <a:spcPts val="450"/>
              </a:spcBef>
              <a:spcAft>
                <a:spcPts val="0"/>
              </a:spcAft>
              <a:buSzPts val="840"/>
              <a:buNone/>
              <a:defRPr sz="1050">
                <a:solidFill>
                  <a:schemeClr val="lt1"/>
                </a:solidFill>
              </a:defRPr>
            </a:lvl8pPr>
            <a:lvl9pPr marL="4114800" lvl="8" indent="-228600" algn="l">
              <a:lnSpc>
                <a:spcPct val="100000"/>
              </a:lnSpc>
              <a:spcBef>
                <a:spcPts val="450"/>
              </a:spcBef>
              <a:spcAft>
                <a:spcPts val="450"/>
              </a:spcAft>
              <a:buSzPts val="840"/>
              <a:buNone/>
              <a:defRPr sz="1050">
                <a:solidFill>
                  <a:schemeClr val="lt1"/>
                </a:solidFill>
              </a:defRPr>
            </a:lvl9pPr>
          </a:lstStyle>
          <a:p>
            <a:endParaRPr/>
          </a:p>
        </p:txBody>
      </p:sp>
      <p:sp>
        <p:nvSpPr>
          <p:cNvPr id="95" name="Google Shape;95;g1a2a8a919e9_0_715"/>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g1a2a8a919e9_0_715"/>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lvl1pPr marL="0" marR="0" lvl="0"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
        <p:nvSpPr>
          <p:cNvPr id="97" name="Google Shape;97;g1a2a8a919e9_0_715"/>
          <p:cNvSpPr txBox="1"/>
          <p:nvPr/>
        </p:nvSpPr>
        <p:spPr>
          <a:xfrm>
            <a:off x="398859" y="609167"/>
            <a:ext cx="457200" cy="4386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chemeClr val="lt1"/>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
        <p:nvSpPr>
          <p:cNvPr id="98" name="Google Shape;98;g1a2a8a919e9_0_715"/>
          <p:cNvSpPr txBox="1"/>
          <p:nvPr/>
        </p:nvSpPr>
        <p:spPr>
          <a:xfrm>
            <a:off x="7714059" y="2076451"/>
            <a:ext cx="457200" cy="4386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6000"/>
              <a:buFont typeface="Arial"/>
              <a:buNone/>
            </a:pPr>
            <a:r>
              <a:rPr lang="en-US" sz="6000" b="0" i="0" u="none" strike="noStrike" cap="none">
                <a:solidFill>
                  <a:schemeClr val="lt1"/>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99"/>
        <p:cNvGrpSpPr/>
        <p:nvPr/>
      </p:nvGrpSpPr>
      <p:grpSpPr>
        <a:xfrm>
          <a:off x="0" y="0"/>
          <a:ext cx="0" cy="0"/>
          <a:chOff x="0" y="0"/>
          <a:chExt cx="0" cy="0"/>
        </a:xfrm>
      </p:grpSpPr>
      <p:sp>
        <p:nvSpPr>
          <p:cNvPr id="100" name="Google Shape;100;g1a2a8a919e9_0_723"/>
          <p:cNvSpPr txBox="1">
            <a:spLocks noGrp="1"/>
          </p:cNvSpPr>
          <p:nvPr>
            <p:ph type="title"/>
          </p:nvPr>
        </p:nvSpPr>
        <p:spPr>
          <a:xfrm>
            <a:off x="513160" y="514350"/>
            <a:ext cx="7543800" cy="20574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2700"/>
              <a:buFont typeface="Century Gothic"/>
              <a:buNone/>
              <a:defRPr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g1a2a8a919e9_0_723"/>
          <p:cNvSpPr txBox="1">
            <a:spLocks noGrp="1"/>
          </p:cNvSpPr>
          <p:nvPr>
            <p:ph type="body" idx="1"/>
          </p:nvPr>
        </p:nvSpPr>
        <p:spPr>
          <a:xfrm>
            <a:off x="513159" y="2946401"/>
            <a:ext cx="6400800" cy="6285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360"/>
              </a:spcBef>
              <a:spcAft>
                <a:spcPts val="0"/>
              </a:spcAft>
              <a:buSzPts val="1440"/>
              <a:buNone/>
              <a:defRPr sz="1800" b="0" cap="none">
                <a:solidFill>
                  <a:schemeClr val="lt1"/>
                </a:solidFill>
              </a:defRPr>
            </a:lvl1pPr>
            <a:lvl2pPr marL="914400" lvl="1" indent="-320040" algn="l">
              <a:lnSpc>
                <a:spcPct val="100000"/>
              </a:lnSpc>
              <a:spcBef>
                <a:spcPts val="450"/>
              </a:spcBef>
              <a:spcAft>
                <a:spcPts val="0"/>
              </a:spcAft>
              <a:buSzPts val="1440"/>
              <a:buChar char="▶"/>
              <a:defRPr/>
            </a:lvl2pPr>
            <a:lvl3pPr marL="1371600" lvl="2" indent="-320039" algn="l">
              <a:lnSpc>
                <a:spcPct val="100000"/>
              </a:lnSpc>
              <a:spcBef>
                <a:spcPts val="450"/>
              </a:spcBef>
              <a:spcAft>
                <a:spcPts val="0"/>
              </a:spcAft>
              <a:buSzPts val="1440"/>
              <a:buChar char="▶"/>
              <a:defRPr/>
            </a:lvl3pPr>
            <a:lvl4pPr marL="1828800" lvl="3" indent="-320039" algn="l">
              <a:lnSpc>
                <a:spcPct val="100000"/>
              </a:lnSpc>
              <a:spcBef>
                <a:spcPts val="450"/>
              </a:spcBef>
              <a:spcAft>
                <a:spcPts val="0"/>
              </a:spcAft>
              <a:buSzPts val="1440"/>
              <a:buChar char="▶"/>
              <a:defRPr/>
            </a:lvl4pPr>
            <a:lvl5pPr marL="2286000" lvl="4" indent="-320039" algn="l">
              <a:lnSpc>
                <a:spcPct val="100000"/>
              </a:lnSpc>
              <a:spcBef>
                <a:spcPts val="450"/>
              </a:spcBef>
              <a:spcAft>
                <a:spcPts val="0"/>
              </a:spcAft>
              <a:buSzPts val="1440"/>
              <a:buChar char="▶"/>
              <a:defRPr/>
            </a:lvl5pPr>
            <a:lvl6pPr marL="2743200" lvl="5" indent="-320039" algn="l">
              <a:lnSpc>
                <a:spcPct val="100000"/>
              </a:lnSpc>
              <a:spcBef>
                <a:spcPts val="450"/>
              </a:spcBef>
              <a:spcAft>
                <a:spcPts val="0"/>
              </a:spcAft>
              <a:buSzPts val="1440"/>
              <a:buChar char="▶"/>
              <a:defRPr/>
            </a:lvl6pPr>
            <a:lvl7pPr marL="3200400" lvl="6" indent="-320039" algn="l">
              <a:lnSpc>
                <a:spcPct val="100000"/>
              </a:lnSpc>
              <a:spcBef>
                <a:spcPts val="450"/>
              </a:spcBef>
              <a:spcAft>
                <a:spcPts val="0"/>
              </a:spcAft>
              <a:buSzPts val="1440"/>
              <a:buChar char="▶"/>
              <a:defRPr/>
            </a:lvl7pPr>
            <a:lvl8pPr marL="3657600" lvl="7" indent="-320040" algn="l">
              <a:lnSpc>
                <a:spcPct val="100000"/>
              </a:lnSpc>
              <a:spcBef>
                <a:spcPts val="450"/>
              </a:spcBef>
              <a:spcAft>
                <a:spcPts val="0"/>
              </a:spcAft>
              <a:buSzPts val="1440"/>
              <a:buChar char="▶"/>
              <a:defRPr/>
            </a:lvl8pPr>
            <a:lvl9pPr marL="4114800" lvl="8" indent="-320040" algn="l">
              <a:lnSpc>
                <a:spcPct val="100000"/>
              </a:lnSpc>
              <a:spcBef>
                <a:spcPts val="450"/>
              </a:spcBef>
              <a:spcAft>
                <a:spcPts val="450"/>
              </a:spcAft>
              <a:buSzPts val="1440"/>
              <a:buChar char="▶"/>
              <a:defRPr/>
            </a:lvl9pPr>
          </a:lstStyle>
          <a:p>
            <a:endParaRPr/>
          </a:p>
        </p:txBody>
      </p:sp>
      <p:sp>
        <p:nvSpPr>
          <p:cNvPr id="102" name="Google Shape;102;g1a2a8a919e9_0_723"/>
          <p:cNvSpPr txBox="1">
            <a:spLocks noGrp="1"/>
          </p:cNvSpPr>
          <p:nvPr>
            <p:ph type="body" idx="2"/>
          </p:nvPr>
        </p:nvSpPr>
        <p:spPr>
          <a:xfrm>
            <a:off x="513159" y="3575049"/>
            <a:ext cx="6400800" cy="9207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70"/>
              </a:spcBef>
              <a:spcAft>
                <a:spcPts val="0"/>
              </a:spcAft>
              <a:buSzPts val="1080"/>
              <a:buNone/>
              <a:defRPr sz="1350">
                <a:solidFill>
                  <a:srgbClr val="F2F2F2"/>
                </a:solidFill>
              </a:defRPr>
            </a:lvl1pPr>
            <a:lvl2pPr marL="914400" lvl="1" indent="-228600" algn="l">
              <a:lnSpc>
                <a:spcPct val="100000"/>
              </a:lnSpc>
              <a:spcBef>
                <a:spcPts val="450"/>
              </a:spcBef>
              <a:spcAft>
                <a:spcPts val="0"/>
              </a:spcAft>
              <a:buSzPts val="1080"/>
              <a:buNone/>
              <a:defRPr sz="1350">
                <a:solidFill>
                  <a:schemeClr val="lt1"/>
                </a:solidFill>
              </a:defRPr>
            </a:lvl2pPr>
            <a:lvl3pPr marL="1371600" lvl="2" indent="-228600" algn="l">
              <a:lnSpc>
                <a:spcPct val="100000"/>
              </a:lnSpc>
              <a:spcBef>
                <a:spcPts val="450"/>
              </a:spcBef>
              <a:spcAft>
                <a:spcPts val="0"/>
              </a:spcAft>
              <a:buSzPts val="960"/>
              <a:buNone/>
              <a:defRPr sz="1200">
                <a:solidFill>
                  <a:schemeClr val="lt1"/>
                </a:solidFill>
              </a:defRPr>
            </a:lvl3pPr>
            <a:lvl4pPr marL="1828800" lvl="3" indent="-228600" algn="l">
              <a:lnSpc>
                <a:spcPct val="100000"/>
              </a:lnSpc>
              <a:spcBef>
                <a:spcPts val="450"/>
              </a:spcBef>
              <a:spcAft>
                <a:spcPts val="0"/>
              </a:spcAft>
              <a:buSzPts val="840"/>
              <a:buNone/>
              <a:defRPr sz="1050">
                <a:solidFill>
                  <a:schemeClr val="lt1"/>
                </a:solidFill>
              </a:defRPr>
            </a:lvl4pPr>
            <a:lvl5pPr marL="2286000" lvl="4" indent="-228600" algn="l">
              <a:lnSpc>
                <a:spcPct val="100000"/>
              </a:lnSpc>
              <a:spcBef>
                <a:spcPts val="450"/>
              </a:spcBef>
              <a:spcAft>
                <a:spcPts val="0"/>
              </a:spcAft>
              <a:buSzPts val="840"/>
              <a:buNone/>
              <a:defRPr sz="1050">
                <a:solidFill>
                  <a:schemeClr val="lt1"/>
                </a:solidFill>
              </a:defRPr>
            </a:lvl5pPr>
            <a:lvl6pPr marL="2743200" lvl="5" indent="-228600" algn="l">
              <a:lnSpc>
                <a:spcPct val="100000"/>
              </a:lnSpc>
              <a:spcBef>
                <a:spcPts val="450"/>
              </a:spcBef>
              <a:spcAft>
                <a:spcPts val="0"/>
              </a:spcAft>
              <a:buSzPts val="840"/>
              <a:buNone/>
              <a:defRPr sz="1050">
                <a:solidFill>
                  <a:schemeClr val="lt1"/>
                </a:solidFill>
              </a:defRPr>
            </a:lvl6pPr>
            <a:lvl7pPr marL="3200400" lvl="6" indent="-228600" algn="l">
              <a:lnSpc>
                <a:spcPct val="100000"/>
              </a:lnSpc>
              <a:spcBef>
                <a:spcPts val="450"/>
              </a:spcBef>
              <a:spcAft>
                <a:spcPts val="0"/>
              </a:spcAft>
              <a:buSzPts val="840"/>
              <a:buNone/>
              <a:defRPr sz="1050">
                <a:solidFill>
                  <a:schemeClr val="lt1"/>
                </a:solidFill>
              </a:defRPr>
            </a:lvl7pPr>
            <a:lvl8pPr marL="3657600" lvl="7" indent="-228600" algn="l">
              <a:lnSpc>
                <a:spcPct val="100000"/>
              </a:lnSpc>
              <a:spcBef>
                <a:spcPts val="450"/>
              </a:spcBef>
              <a:spcAft>
                <a:spcPts val="0"/>
              </a:spcAft>
              <a:buSzPts val="840"/>
              <a:buNone/>
              <a:defRPr sz="1050">
                <a:solidFill>
                  <a:schemeClr val="lt1"/>
                </a:solidFill>
              </a:defRPr>
            </a:lvl8pPr>
            <a:lvl9pPr marL="4114800" lvl="8" indent="-228600" algn="l">
              <a:lnSpc>
                <a:spcPct val="100000"/>
              </a:lnSpc>
              <a:spcBef>
                <a:spcPts val="450"/>
              </a:spcBef>
              <a:spcAft>
                <a:spcPts val="450"/>
              </a:spcAft>
              <a:buSzPts val="840"/>
              <a:buNone/>
              <a:defRPr sz="1050">
                <a:solidFill>
                  <a:schemeClr val="lt1"/>
                </a:solidFill>
              </a:defRPr>
            </a:lvl9pPr>
          </a:lstStyle>
          <a:p>
            <a:endParaRPr/>
          </a:p>
        </p:txBody>
      </p:sp>
      <p:sp>
        <p:nvSpPr>
          <p:cNvPr id="103" name="Google Shape;103;g1a2a8a919e9_0_723"/>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g1a2a8a919e9_0_723"/>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lvl1pPr marL="0" marR="0" lvl="0"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5"/>
        <p:cNvGrpSpPr/>
        <p:nvPr/>
      </p:nvGrpSpPr>
      <p:grpSpPr>
        <a:xfrm>
          <a:off x="0" y="0"/>
          <a:ext cx="0" cy="0"/>
          <a:chOff x="0" y="0"/>
          <a:chExt cx="0" cy="0"/>
        </a:xfrm>
      </p:grpSpPr>
      <p:sp>
        <p:nvSpPr>
          <p:cNvPr id="106" name="Google Shape;106;g1a2a8a919e9_0_729"/>
          <p:cNvSpPr txBox="1">
            <a:spLocks noGrp="1"/>
          </p:cNvSpPr>
          <p:nvPr>
            <p:ph type="title"/>
          </p:nvPr>
        </p:nvSpPr>
        <p:spPr>
          <a:xfrm>
            <a:off x="311700" y="445025"/>
            <a:ext cx="8520600" cy="5727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g1a2a8a919e9_0_729"/>
          <p:cNvSpPr txBox="1">
            <a:spLocks noGrp="1"/>
          </p:cNvSpPr>
          <p:nvPr>
            <p:ph type="body" idx="1"/>
          </p:nvPr>
        </p:nvSpPr>
        <p:spPr>
          <a:xfrm>
            <a:off x="311700" y="1152475"/>
            <a:ext cx="8520600" cy="34164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108" name="Google Shape;108;g1a2a8a919e9_0_7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9"/>
        <p:cNvGrpSpPr/>
        <p:nvPr/>
      </p:nvGrpSpPr>
      <p:grpSpPr>
        <a:xfrm>
          <a:off x="0" y="0"/>
          <a:ext cx="0" cy="0"/>
          <a:chOff x="0" y="0"/>
          <a:chExt cx="0" cy="0"/>
        </a:xfrm>
      </p:grpSpPr>
      <p:sp>
        <p:nvSpPr>
          <p:cNvPr id="110" name="Google Shape;110;g1a2a8a919e9_0_733"/>
          <p:cNvSpPr txBox="1">
            <a:spLocks noGrp="1"/>
          </p:cNvSpPr>
          <p:nvPr>
            <p:ph type="title"/>
          </p:nvPr>
        </p:nvSpPr>
        <p:spPr>
          <a:xfrm>
            <a:off x="722313" y="3305176"/>
            <a:ext cx="7772400" cy="10215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rgbClr val="3F3F3F"/>
              </a:buClr>
              <a:buSzPts val="4000"/>
              <a:buFont typeface="Arial"/>
              <a:buNone/>
              <a:defRPr sz="4000" b="1" cap="none">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g1a2a8a919e9_0_733"/>
          <p:cNvSpPr txBox="1">
            <a:spLocks noGrp="1"/>
          </p:cNvSpPr>
          <p:nvPr>
            <p:ph type="body" idx="1"/>
          </p:nvPr>
        </p:nvSpPr>
        <p:spPr>
          <a:xfrm>
            <a:off x="722313" y="2180035"/>
            <a:ext cx="7772400" cy="11250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latin typeface="Arial"/>
                <a:ea typeface="Arial"/>
                <a:cs typeface="Arial"/>
                <a:sym typeface="Arial"/>
              </a:defRPr>
            </a:lvl1pPr>
            <a:lvl2pPr marL="914400" lvl="1" indent="-228600" algn="l">
              <a:lnSpc>
                <a:spcPct val="100000"/>
              </a:lnSpc>
              <a:spcBef>
                <a:spcPts val="450"/>
              </a:spcBef>
              <a:spcAft>
                <a:spcPts val="0"/>
              </a:spcAft>
              <a:buClr>
                <a:srgbClr val="888888"/>
              </a:buClr>
              <a:buSzPts val="1800"/>
              <a:buNone/>
              <a:defRPr sz="1800">
                <a:solidFill>
                  <a:srgbClr val="888888"/>
                </a:solidFill>
              </a:defRPr>
            </a:lvl2pPr>
            <a:lvl3pPr marL="1371600" lvl="2" indent="-228600" algn="l">
              <a:lnSpc>
                <a:spcPct val="100000"/>
              </a:lnSpc>
              <a:spcBef>
                <a:spcPts val="450"/>
              </a:spcBef>
              <a:spcAft>
                <a:spcPts val="0"/>
              </a:spcAft>
              <a:buClr>
                <a:srgbClr val="888888"/>
              </a:buClr>
              <a:buSzPts val="1600"/>
              <a:buNone/>
              <a:defRPr sz="1600">
                <a:solidFill>
                  <a:srgbClr val="888888"/>
                </a:solidFill>
              </a:defRPr>
            </a:lvl3pPr>
            <a:lvl4pPr marL="1828800" lvl="3" indent="-228600" algn="l">
              <a:lnSpc>
                <a:spcPct val="100000"/>
              </a:lnSpc>
              <a:spcBef>
                <a:spcPts val="450"/>
              </a:spcBef>
              <a:spcAft>
                <a:spcPts val="0"/>
              </a:spcAft>
              <a:buClr>
                <a:srgbClr val="888888"/>
              </a:buClr>
              <a:buSzPts val="1400"/>
              <a:buNone/>
              <a:defRPr sz="1400">
                <a:solidFill>
                  <a:srgbClr val="888888"/>
                </a:solidFill>
              </a:defRPr>
            </a:lvl4pPr>
            <a:lvl5pPr marL="2286000" lvl="4" indent="-228600" algn="l">
              <a:lnSpc>
                <a:spcPct val="100000"/>
              </a:lnSpc>
              <a:spcBef>
                <a:spcPts val="450"/>
              </a:spcBef>
              <a:spcAft>
                <a:spcPts val="0"/>
              </a:spcAft>
              <a:buClr>
                <a:srgbClr val="888888"/>
              </a:buClr>
              <a:buSzPts val="1400"/>
              <a:buNone/>
              <a:defRPr sz="1400">
                <a:solidFill>
                  <a:srgbClr val="888888"/>
                </a:solidFill>
              </a:defRPr>
            </a:lvl5pPr>
            <a:lvl6pPr marL="2743200" lvl="5" indent="-228600" algn="l">
              <a:lnSpc>
                <a:spcPct val="100000"/>
              </a:lnSpc>
              <a:spcBef>
                <a:spcPts val="450"/>
              </a:spcBef>
              <a:spcAft>
                <a:spcPts val="0"/>
              </a:spcAft>
              <a:buClr>
                <a:srgbClr val="888888"/>
              </a:buClr>
              <a:buSzPts val="1400"/>
              <a:buNone/>
              <a:defRPr sz="1400">
                <a:solidFill>
                  <a:srgbClr val="888888"/>
                </a:solidFill>
              </a:defRPr>
            </a:lvl6pPr>
            <a:lvl7pPr marL="3200400" lvl="6" indent="-228600" algn="l">
              <a:lnSpc>
                <a:spcPct val="100000"/>
              </a:lnSpc>
              <a:spcBef>
                <a:spcPts val="450"/>
              </a:spcBef>
              <a:spcAft>
                <a:spcPts val="0"/>
              </a:spcAft>
              <a:buClr>
                <a:srgbClr val="888888"/>
              </a:buClr>
              <a:buSzPts val="1400"/>
              <a:buNone/>
              <a:defRPr sz="1400">
                <a:solidFill>
                  <a:srgbClr val="888888"/>
                </a:solidFill>
              </a:defRPr>
            </a:lvl7pPr>
            <a:lvl8pPr marL="3657600" lvl="7" indent="-228600" algn="l">
              <a:lnSpc>
                <a:spcPct val="100000"/>
              </a:lnSpc>
              <a:spcBef>
                <a:spcPts val="450"/>
              </a:spcBef>
              <a:spcAft>
                <a:spcPts val="0"/>
              </a:spcAft>
              <a:buClr>
                <a:srgbClr val="888888"/>
              </a:buClr>
              <a:buSzPts val="1400"/>
              <a:buNone/>
              <a:defRPr sz="1400">
                <a:solidFill>
                  <a:srgbClr val="888888"/>
                </a:solidFill>
              </a:defRPr>
            </a:lvl8pPr>
            <a:lvl9pPr marL="4114800" lvl="8" indent="-228600" algn="l">
              <a:lnSpc>
                <a:spcPct val="100000"/>
              </a:lnSpc>
              <a:spcBef>
                <a:spcPts val="450"/>
              </a:spcBef>
              <a:spcAft>
                <a:spcPts val="450"/>
              </a:spcAft>
              <a:buClr>
                <a:srgbClr val="888888"/>
              </a:buClr>
              <a:buSzPts val="1400"/>
              <a:buNone/>
              <a:defRPr sz="1400">
                <a:solidFill>
                  <a:srgbClr val="888888"/>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5"/>
        <p:cNvGrpSpPr/>
        <p:nvPr/>
      </p:nvGrpSpPr>
      <p:grpSpPr>
        <a:xfrm>
          <a:off x="0" y="0"/>
          <a:ext cx="0" cy="0"/>
          <a:chOff x="0" y="0"/>
          <a:chExt cx="0" cy="0"/>
        </a:xfrm>
      </p:grpSpPr>
      <p:sp>
        <p:nvSpPr>
          <p:cNvPr id="116" name="Google Shape;116;p9"/>
          <p:cNvSpPr txBox="1">
            <a:spLocks noGrp="1"/>
          </p:cNvSpPr>
          <p:nvPr>
            <p:ph type="title"/>
          </p:nvPr>
        </p:nvSpPr>
        <p:spPr>
          <a:xfrm>
            <a:off x="457200" y="777478"/>
            <a:ext cx="8229600" cy="85725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9"/>
          <p:cNvSpPr txBox="1">
            <a:spLocks noGrp="1"/>
          </p:cNvSpPr>
          <p:nvPr>
            <p:ph type="body" idx="1"/>
          </p:nvPr>
        </p:nvSpPr>
        <p:spPr>
          <a:xfrm>
            <a:off x="457200" y="1771650"/>
            <a:ext cx="8229600" cy="291465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3F3F3F"/>
              </a:buClr>
              <a:buSzPts val="1800"/>
              <a:buChar char="•"/>
              <a:defRPr/>
            </a:lvl1pPr>
            <a:lvl2pPr marL="914400" lvl="1" indent="-342900" algn="l">
              <a:lnSpc>
                <a:spcPct val="100000"/>
              </a:lnSpc>
              <a:spcBef>
                <a:spcPts val="360"/>
              </a:spcBef>
              <a:spcAft>
                <a:spcPts val="0"/>
              </a:spcAft>
              <a:buClr>
                <a:srgbClr val="3F3F3F"/>
              </a:buClr>
              <a:buSzPts val="1800"/>
              <a:buChar char="–"/>
              <a:defRPr/>
            </a:lvl2pPr>
            <a:lvl3pPr marL="1371600" lvl="2" indent="-342900" algn="l">
              <a:lnSpc>
                <a:spcPct val="100000"/>
              </a:lnSpc>
              <a:spcBef>
                <a:spcPts val="360"/>
              </a:spcBef>
              <a:spcAft>
                <a:spcPts val="0"/>
              </a:spcAft>
              <a:buClr>
                <a:srgbClr val="3F3F3F"/>
              </a:buClr>
              <a:buSzPts val="1800"/>
              <a:buChar char="•"/>
              <a:defRPr/>
            </a:lvl3pPr>
            <a:lvl4pPr marL="1828800" lvl="3" indent="-342900" algn="l">
              <a:lnSpc>
                <a:spcPct val="100000"/>
              </a:lnSpc>
              <a:spcBef>
                <a:spcPts val="360"/>
              </a:spcBef>
              <a:spcAft>
                <a:spcPts val="0"/>
              </a:spcAft>
              <a:buClr>
                <a:srgbClr val="3F3F3F"/>
              </a:buClr>
              <a:buSzPts val="1800"/>
              <a:buChar char="–"/>
              <a:defRPr/>
            </a:lvl4pPr>
            <a:lvl5pPr marL="2286000" lvl="4" indent="-342900" algn="l">
              <a:lnSpc>
                <a:spcPct val="100000"/>
              </a:lnSpc>
              <a:spcBef>
                <a:spcPts val="360"/>
              </a:spcBef>
              <a:spcAft>
                <a:spcPts val="0"/>
              </a:spcAft>
              <a:buClr>
                <a:srgbClr val="3F3F3F"/>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8"/>
        <p:cNvGrpSpPr/>
        <p:nvPr/>
      </p:nvGrpSpPr>
      <p:grpSpPr>
        <a:xfrm>
          <a:off x="0" y="0"/>
          <a:ext cx="0" cy="0"/>
          <a:chOff x="0" y="0"/>
          <a:chExt cx="0" cy="0"/>
        </a:xfrm>
      </p:grpSpPr>
      <p:sp>
        <p:nvSpPr>
          <p:cNvPr id="119" name="Google Shape;119;p33"/>
          <p:cNvSpPr txBox="1">
            <a:spLocks noGrp="1"/>
          </p:cNvSpPr>
          <p:nvPr>
            <p:ph type="title"/>
          </p:nvPr>
        </p:nvSpPr>
        <p:spPr>
          <a:xfrm>
            <a:off x="252248" y="92542"/>
            <a:ext cx="8686800" cy="648438"/>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4400"/>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4"/>
        <p:cNvGrpSpPr/>
        <p:nvPr/>
      </p:nvGrpSpPr>
      <p:grpSpPr>
        <a:xfrm>
          <a:off x="0" y="0"/>
          <a:ext cx="0" cy="0"/>
          <a:chOff x="0" y="0"/>
          <a:chExt cx="0" cy="0"/>
        </a:xfrm>
      </p:grpSpPr>
      <p:sp>
        <p:nvSpPr>
          <p:cNvPr id="125" name="Google Shape;125;p8"/>
          <p:cNvSpPr txBox="1">
            <a:spLocks noGrp="1"/>
          </p:cNvSpPr>
          <p:nvPr>
            <p:ph type="title"/>
          </p:nvPr>
        </p:nvSpPr>
        <p:spPr>
          <a:xfrm>
            <a:off x="457200" y="685800"/>
            <a:ext cx="8229600" cy="85725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8"/>
          <p:cNvSpPr txBox="1">
            <a:spLocks noGrp="1"/>
          </p:cNvSpPr>
          <p:nvPr>
            <p:ph type="body" idx="1"/>
          </p:nvPr>
        </p:nvSpPr>
        <p:spPr>
          <a:xfrm>
            <a:off x="457200" y="1749028"/>
            <a:ext cx="4038600" cy="3108722"/>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rgbClr val="3F3F3F"/>
              </a:buClr>
              <a:buSzPts val="2800"/>
              <a:buChar char="•"/>
              <a:defRPr sz="2800"/>
            </a:lvl1pPr>
            <a:lvl2pPr marL="914400" lvl="1" indent="-381000" algn="l">
              <a:lnSpc>
                <a:spcPct val="100000"/>
              </a:lnSpc>
              <a:spcBef>
                <a:spcPts val="480"/>
              </a:spcBef>
              <a:spcAft>
                <a:spcPts val="0"/>
              </a:spcAft>
              <a:buClr>
                <a:srgbClr val="3F3F3F"/>
              </a:buClr>
              <a:buSzPts val="2400"/>
              <a:buChar char="–"/>
              <a:defRPr sz="2400"/>
            </a:lvl2pPr>
            <a:lvl3pPr marL="1371600" lvl="2" indent="-355600" algn="l">
              <a:lnSpc>
                <a:spcPct val="100000"/>
              </a:lnSpc>
              <a:spcBef>
                <a:spcPts val="400"/>
              </a:spcBef>
              <a:spcAft>
                <a:spcPts val="0"/>
              </a:spcAft>
              <a:buClr>
                <a:srgbClr val="3F3F3F"/>
              </a:buClr>
              <a:buSzPts val="2000"/>
              <a:buChar char="•"/>
              <a:defRPr sz="2000"/>
            </a:lvl3pPr>
            <a:lvl4pPr marL="1828800" lvl="3" indent="-342900" algn="l">
              <a:lnSpc>
                <a:spcPct val="100000"/>
              </a:lnSpc>
              <a:spcBef>
                <a:spcPts val="360"/>
              </a:spcBef>
              <a:spcAft>
                <a:spcPts val="0"/>
              </a:spcAft>
              <a:buClr>
                <a:srgbClr val="3F3F3F"/>
              </a:buClr>
              <a:buSzPts val="1800"/>
              <a:buChar char="–"/>
              <a:defRPr sz="1800"/>
            </a:lvl4pPr>
            <a:lvl5pPr marL="2286000" lvl="4" indent="-342900" algn="l">
              <a:lnSpc>
                <a:spcPct val="100000"/>
              </a:lnSpc>
              <a:spcBef>
                <a:spcPts val="360"/>
              </a:spcBef>
              <a:spcAft>
                <a:spcPts val="0"/>
              </a:spcAft>
              <a:buClr>
                <a:srgbClr val="3F3F3F"/>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27" name="Google Shape;127;p8"/>
          <p:cNvSpPr txBox="1">
            <a:spLocks noGrp="1"/>
          </p:cNvSpPr>
          <p:nvPr>
            <p:ph type="body" idx="2"/>
          </p:nvPr>
        </p:nvSpPr>
        <p:spPr>
          <a:xfrm>
            <a:off x="4648200" y="1749028"/>
            <a:ext cx="4038600" cy="3108722"/>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rgbClr val="3F3F3F"/>
              </a:buClr>
              <a:buSzPts val="2800"/>
              <a:buChar char="•"/>
              <a:defRPr sz="2800"/>
            </a:lvl1pPr>
            <a:lvl2pPr marL="914400" lvl="1" indent="-381000" algn="l">
              <a:lnSpc>
                <a:spcPct val="100000"/>
              </a:lnSpc>
              <a:spcBef>
                <a:spcPts val="480"/>
              </a:spcBef>
              <a:spcAft>
                <a:spcPts val="0"/>
              </a:spcAft>
              <a:buClr>
                <a:srgbClr val="3F3F3F"/>
              </a:buClr>
              <a:buSzPts val="2400"/>
              <a:buChar char="–"/>
              <a:defRPr sz="2400"/>
            </a:lvl2pPr>
            <a:lvl3pPr marL="1371600" lvl="2" indent="-355600" algn="l">
              <a:lnSpc>
                <a:spcPct val="100000"/>
              </a:lnSpc>
              <a:spcBef>
                <a:spcPts val="400"/>
              </a:spcBef>
              <a:spcAft>
                <a:spcPts val="0"/>
              </a:spcAft>
              <a:buClr>
                <a:srgbClr val="3F3F3F"/>
              </a:buClr>
              <a:buSzPts val="2000"/>
              <a:buChar char="•"/>
              <a:defRPr sz="2000"/>
            </a:lvl3pPr>
            <a:lvl4pPr marL="1828800" lvl="3" indent="-342900" algn="l">
              <a:lnSpc>
                <a:spcPct val="100000"/>
              </a:lnSpc>
              <a:spcBef>
                <a:spcPts val="360"/>
              </a:spcBef>
              <a:spcAft>
                <a:spcPts val="0"/>
              </a:spcAft>
              <a:buClr>
                <a:srgbClr val="3F3F3F"/>
              </a:buClr>
              <a:buSzPts val="1800"/>
              <a:buChar char="–"/>
              <a:defRPr sz="1800"/>
            </a:lvl4pPr>
            <a:lvl5pPr marL="2286000" lvl="4" indent="-342900" algn="l">
              <a:lnSpc>
                <a:spcPct val="100000"/>
              </a:lnSpc>
              <a:spcBef>
                <a:spcPts val="360"/>
              </a:spcBef>
              <a:spcAft>
                <a:spcPts val="0"/>
              </a:spcAft>
              <a:buClr>
                <a:srgbClr val="3F3F3F"/>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23"/>
        <p:cNvGrpSpPr/>
        <p:nvPr/>
      </p:nvGrpSpPr>
      <p:grpSpPr>
        <a:xfrm>
          <a:off x="0" y="0"/>
          <a:ext cx="0" cy="0"/>
          <a:chOff x="0" y="0"/>
          <a:chExt cx="0" cy="0"/>
        </a:xfrm>
      </p:grpSpPr>
      <p:sp>
        <p:nvSpPr>
          <p:cNvPr id="24" name="Google Shape;24;g1a2a8a919e9_0_647"/>
          <p:cNvSpPr txBox="1">
            <a:spLocks noGrp="1"/>
          </p:cNvSpPr>
          <p:nvPr>
            <p:ph type="dt" idx="10"/>
          </p:nvPr>
        </p:nvSpPr>
        <p:spPr>
          <a:xfrm>
            <a:off x="7927475" y="4904137"/>
            <a:ext cx="615900" cy="139500"/>
          </a:xfrm>
          <a:prstGeom prst="rect">
            <a:avLst/>
          </a:prstGeom>
          <a:noFill/>
          <a:ln>
            <a:noFill/>
          </a:ln>
        </p:spPr>
        <p:txBody>
          <a:bodyPr spcFirstLastPara="1" wrap="square" lIns="91425" tIns="45700" rIns="0" bIns="45700" anchor="ctr" anchorCtr="0">
            <a:noAutofit/>
          </a:bodyPr>
          <a:lstStyle>
            <a:lvl1pPr lvl="0" algn="r">
              <a:lnSpc>
                <a:spcPct val="100000"/>
              </a:lnSpc>
              <a:spcBef>
                <a:spcPts val="0"/>
              </a:spcBef>
              <a:spcAft>
                <a:spcPts val="0"/>
              </a:spcAft>
              <a:buSzPts val="1400"/>
              <a:buNone/>
              <a:defRPr>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g1a2a8a919e9_0_647"/>
          <p:cNvSpPr txBox="1">
            <a:spLocks noGrp="1"/>
          </p:cNvSpPr>
          <p:nvPr>
            <p:ph type="sldNum" idx="12"/>
          </p:nvPr>
        </p:nvSpPr>
        <p:spPr>
          <a:xfrm>
            <a:off x="8714232" y="4904137"/>
            <a:ext cx="305400" cy="139500"/>
          </a:xfrm>
          <a:prstGeom prst="rect">
            <a:avLst/>
          </a:prstGeom>
          <a:noFill/>
          <a:ln>
            <a:noFill/>
          </a:ln>
        </p:spPr>
        <p:txBody>
          <a:bodyPr spcFirstLastPara="1" wrap="square" lIns="0" tIns="45700" rIns="91425" bIns="45700" anchor="ctr" anchorCtr="0">
            <a:noAutofit/>
          </a:bodyPr>
          <a:lstStyle>
            <a:lvl1pPr marL="0" marR="0" lvl="0"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cxnSp>
        <p:nvCxnSpPr>
          <p:cNvPr id="26" name="Google Shape;26;g1a2a8a919e9_0_647"/>
          <p:cNvCxnSpPr/>
          <p:nvPr/>
        </p:nvCxnSpPr>
        <p:spPr>
          <a:xfrm>
            <a:off x="8641728" y="4855913"/>
            <a:ext cx="0" cy="189300"/>
          </a:xfrm>
          <a:prstGeom prst="straightConnector1">
            <a:avLst/>
          </a:prstGeom>
          <a:noFill/>
          <a:ln w="12700" cap="sq" cmpd="sng">
            <a:solidFill>
              <a:schemeClr val="lt1"/>
            </a:solidFill>
            <a:prstDash val="solid"/>
            <a:round/>
            <a:headEnd type="none" w="sm" len="sm"/>
            <a:tailEnd type="none" w="sm" len="sm"/>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1"/>
        <p:cNvGrpSpPr/>
        <p:nvPr/>
      </p:nvGrpSpPr>
      <p:grpSpPr>
        <a:xfrm>
          <a:off x="0" y="0"/>
          <a:ext cx="0" cy="0"/>
          <a:chOff x="0" y="0"/>
          <a:chExt cx="0" cy="0"/>
        </a:xfrm>
      </p:grpSpPr>
      <p:sp>
        <p:nvSpPr>
          <p:cNvPr id="132" name="Google Shape;132;p10"/>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10"/>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134"/>
        <p:cNvGrpSpPr/>
        <p:nvPr/>
      </p:nvGrpSpPr>
      <p:grpSpPr>
        <a:xfrm>
          <a:off x="0" y="0"/>
          <a:ext cx="0" cy="0"/>
          <a:chOff x="0" y="0"/>
          <a:chExt cx="0" cy="0"/>
        </a:xfrm>
      </p:grpSpPr>
      <p:sp>
        <p:nvSpPr>
          <p:cNvPr id="135" name="Google Shape;135;p11"/>
          <p:cNvSpPr txBox="1">
            <a:spLocks noGrp="1"/>
          </p:cNvSpPr>
          <p:nvPr>
            <p:ph type="title"/>
          </p:nvPr>
        </p:nvSpPr>
        <p:spPr>
          <a:xfrm>
            <a:off x="420688" y="641510"/>
            <a:ext cx="3008313" cy="8715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3F3F3F"/>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11"/>
          <p:cNvSpPr txBox="1">
            <a:spLocks noGrp="1"/>
          </p:cNvSpPr>
          <p:nvPr>
            <p:ph type="body" idx="1"/>
          </p:nvPr>
        </p:nvSpPr>
        <p:spPr>
          <a:xfrm>
            <a:off x="3575050" y="920884"/>
            <a:ext cx="5111750" cy="4051166"/>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rgbClr val="3F3F3F"/>
              </a:buClr>
              <a:buSzPts val="3200"/>
              <a:buChar char="•"/>
              <a:defRPr sz="3200"/>
            </a:lvl1pPr>
            <a:lvl2pPr marL="914400" lvl="1" indent="-406400" algn="l">
              <a:lnSpc>
                <a:spcPct val="100000"/>
              </a:lnSpc>
              <a:spcBef>
                <a:spcPts val="560"/>
              </a:spcBef>
              <a:spcAft>
                <a:spcPts val="0"/>
              </a:spcAft>
              <a:buClr>
                <a:srgbClr val="3F3F3F"/>
              </a:buClr>
              <a:buSzPts val="2800"/>
              <a:buChar char="–"/>
              <a:defRPr sz="2800"/>
            </a:lvl2pPr>
            <a:lvl3pPr marL="1371600" lvl="2" indent="-381000" algn="l">
              <a:lnSpc>
                <a:spcPct val="100000"/>
              </a:lnSpc>
              <a:spcBef>
                <a:spcPts val="480"/>
              </a:spcBef>
              <a:spcAft>
                <a:spcPts val="0"/>
              </a:spcAft>
              <a:buClr>
                <a:srgbClr val="3F3F3F"/>
              </a:buClr>
              <a:buSzPts val="2400"/>
              <a:buChar char="•"/>
              <a:defRPr sz="2400"/>
            </a:lvl3pPr>
            <a:lvl4pPr marL="1828800" lvl="3" indent="-355600" algn="l">
              <a:lnSpc>
                <a:spcPct val="100000"/>
              </a:lnSpc>
              <a:spcBef>
                <a:spcPts val="400"/>
              </a:spcBef>
              <a:spcAft>
                <a:spcPts val="0"/>
              </a:spcAft>
              <a:buClr>
                <a:srgbClr val="3F3F3F"/>
              </a:buClr>
              <a:buSzPts val="2000"/>
              <a:buChar char="–"/>
              <a:defRPr sz="2000"/>
            </a:lvl4pPr>
            <a:lvl5pPr marL="2286000" lvl="4" indent="-355600" algn="l">
              <a:lnSpc>
                <a:spcPct val="100000"/>
              </a:lnSpc>
              <a:spcBef>
                <a:spcPts val="400"/>
              </a:spcBef>
              <a:spcAft>
                <a:spcPts val="0"/>
              </a:spcAft>
              <a:buClr>
                <a:srgbClr val="3F3F3F"/>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37" name="Google Shape;137;p11"/>
          <p:cNvSpPr txBox="1">
            <a:spLocks noGrp="1"/>
          </p:cNvSpPr>
          <p:nvPr>
            <p:ph type="body" idx="2"/>
          </p:nvPr>
        </p:nvSpPr>
        <p:spPr>
          <a:xfrm>
            <a:off x="420688" y="1601629"/>
            <a:ext cx="3008313" cy="314182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rgbClr val="3F3F3F"/>
              </a:buClr>
              <a:buSzPts val="1400"/>
              <a:buNone/>
              <a:defRPr sz="1400"/>
            </a:lvl1pPr>
            <a:lvl2pPr marL="914400" lvl="1" indent="-228600" algn="l">
              <a:lnSpc>
                <a:spcPct val="100000"/>
              </a:lnSpc>
              <a:spcBef>
                <a:spcPts val="240"/>
              </a:spcBef>
              <a:spcAft>
                <a:spcPts val="0"/>
              </a:spcAft>
              <a:buClr>
                <a:srgbClr val="3F3F3F"/>
              </a:buClr>
              <a:buSzPts val="1200"/>
              <a:buNone/>
              <a:defRPr sz="1200"/>
            </a:lvl2pPr>
            <a:lvl3pPr marL="1371600" lvl="2" indent="-228600" algn="l">
              <a:lnSpc>
                <a:spcPct val="100000"/>
              </a:lnSpc>
              <a:spcBef>
                <a:spcPts val="200"/>
              </a:spcBef>
              <a:spcAft>
                <a:spcPts val="0"/>
              </a:spcAft>
              <a:buClr>
                <a:srgbClr val="3F3F3F"/>
              </a:buClr>
              <a:buSzPts val="1000"/>
              <a:buNone/>
              <a:defRPr sz="1000"/>
            </a:lvl3pPr>
            <a:lvl4pPr marL="1828800" lvl="3" indent="-228600" algn="l">
              <a:lnSpc>
                <a:spcPct val="100000"/>
              </a:lnSpc>
              <a:spcBef>
                <a:spcPts val="180"/>
              </a:spcBef>
              <a:spcAft>
                <a:spcPts val="0"/>
              </a:spcAft>
              <a:buClr>
                <a:srgbClr val="3F3F3F"/>
              </a:buClr>
              <a:buSzPts val="900"/>
              <a:buNone/>
              <a:defRPr sz="900"/>
            </a:lvl4pPr>
            <a:lvl5pPr marL="2286000" lvl="4" indent="-228600" algn="l">
              <a:lnSpc>
                <a:spcPct val="100000"/>
              </a:lnSpc>
              <a:spcBef>
                <a:spcPts val="180"/>
              </a:spcBef>
              <a:spcAft>
                <a:spcPts val="0"/>
              </a:spcAft>
              <a:buClr>
                <a:srgbClr val="3F3F3F"/>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38"/>
        <p:cNvGrpSpPr/>
        <p:nvPr/>
      </p:nvGrpSpPr>
      <p:grpSpPr>
        <a:xfrm>
          <a:off x="0" y="0"/>
          <a:ext cx="0" cy="0"/>
          <a:chOff x="0" y="0"/>
          <a:chExt cx="0" cy="0"/>
        </a:xfrm>
      </p:grpSpPr>
      <p:sp>
        <p:nvSpPr>
          <p:cNvPr id="139" name="Google Shape;139;p12"/>
          <p:cNvSpPr txBox="1">
            <a:spLocks noGrp="1"/>
          </p:cNvSpPr>
          <p:nvPr>
            <p:ph type="title"/>
          </p:nvPr>
        </p:nvSpPr>
        <p:spPr>
          <a:xfrm>
            <a:off x="1792288" y="3829050"/>
            <a:ext cx="5486400" cy="42576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3F3F3F"/>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12"/>
          <p:cNvSpPr>
            <a:spLocks noGrp="1"/>
          </p:cNvSpPr>
          <p:nvPr>
            <p:ph type="pic" idx="2"/>
          </p:nvPr>
        </p:nvSpPr>
        <p:spPr>
          <a:xfrm>
            <a:off x="1792288" y="685800"/>
            <a:ext cx="5486400" cy="3086100"/>
          </a:xfrm>
          <a:prstGeom prst="rect">
            <a:avLst/>
          </a:prstGeom>
          <a:noFill/>
          <a:ln>
            <a:noFill/>
          </a:ln>
        </p:spPr>
      </p:sp>
      <p:sp>
        <p:nvSpPr>
          <p:cNvPr id="141" name="Google Shape;141;p12"/>
          <p:cNvSpPr txBox="1">
            <a:spLocks noGrp="1"/>
          </p:cNvSpPr>
          <p:nvPr>
            <p:ph type="body" idx="1"/>
          </p:nvPr>
        </p:nvSpPr>
        <p:spPr>
          <a:xfrm>
            <a:off x="1792288" y="4254817"/>
            <a:ext cx="5486400" cy="60293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rgbClr val="3F3F3F"/>
              </a:buClr>
              <a:buSzPts val="1400"/>
              <a:buNone/>
              <a:defRPr sz="1400"/>
            </a:lvl1pPr>
            <a:lvl2pPr marL="914400" lvl="1" indent="-228600" algn="l">
              <a:lnSpc>
                <a:spcPct val="100000"/>
              </a:lnSpc>
              <a:spcBef>
                <a:spcPts val="240"/>
              </a:spcBef>
              <a:spcAft>
                <a:spcPts val="0"/>
              </a:spcAft>
              <a:buClr>
                <a:srgbClr val="3F3F3F"/>
              </a:buClr>
              <a:buSzPts val="1200"/>
              <a:buNone/>
              <a:defRPr sz="1200"/>
            </a:lvl2pPr>
            <a:lvl3pPr marL="1371600" lvl="2" indent="-228600" algn="l">
              <a:lnSpc>
                <a:spcPct val="100000"/>
              </a:lnSpc>
              <a:spcBef>
                <a:spcPts val="200"/>
              </a:spcBef>
              <a:spcAft>
                <a:spcPts val="0"/>
              </a:spcAft>
              <a:buClr>
                <a:srgbClr val="3F3F3F"/>
              </a:buClr>
              <a:buSzPts val="1000"/>
              <a:buNone/>
              <a:defRPr sz="1000"/>
            </a:lvl3pPr>
            <a:lvl4pPr marL="1828800" lvl="3" indent="-228600" algn="l">
              <a:lnSpc>
                <a:spcPct val="100000"/>
              </a:lnSpc>
              <a:spcBef>
                <a:spcPts val="180"/>
              </a:spcBef>
              <a:spcAft>
                <a:spcPts val="0"/>
              </a:spcAft>
              <a:buClr>
                <a:srgbClr val="3F3F3F"/>
              </a:buClr>
              <a:buSzPts val="900"/>
              <a:buNone/>
              <a:defRPr sz="900"/>
            </a:lvl4pPr>
            <a:lvl5pPr marL="2286000" lvl="4" indent="-228600" algn="l">
              <a:lnSpc>
                <a:spcPct val="100000"/>
              </a:lnSpc>
              <a:spcBef>
                <a:spcPts val="180"/>
              </a:spcBef>
              <a:spcAft>
                <a:spcPts val="0"/>
              </a:spcAft>
              <a:buClr>
                <a:srgbClr val="3F3F3F"/>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142"/>
        <p:cNvGrpSpPr/>
        <p:nvPr/>
      </p:nvGrpSpPr>
      <p:grpSpPr>
        <a:xfrm>
          <a:off x="0" y="0"/>
          <a:ext cx="0" cy="0"/>
          <a:chOff x="0" y="0"/>
          <a:chExt cx="0" cy="0"/>
        </a:xfrm>
      </p:grpSpPr>
      <p:sp>
        <p:nvSpPr>
          <p:cNvPr id="143" name="Google Shape;143;p13"/>
          <p:cNvSpPr txBox="1">
            <a:spLocks noGrp="1"/>
          </p:cNvSpPr>
          <p:nvPr>
            <p:ph type="body" idx="1"/>
          </p:nvPr>
        </p:nvSpPr>
        <p:spPr>
          <a:xfrm>
            <a:off x="1905002" y="2000253"/>
            <a:ext cx="6834983" cy="257175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3F3F3F"/>
              </a:buClr>
              <a:buSzPts val="1800"/>
              <a:buChar char="•"/>
              <a:defRPr/>
            </a:lvl1pPr>
            <a:lvl2pPr marL="914400" lvl="1" indent="-342900" algn="l">
              <a:lnSpc>
                <a:spcPct val="100000"/>
              </a:lnSpc>
              <a:spcBef>
                <a:spcPts val="360"/>
              </a:spcBef>
              <a:spcAft>
                <a:spcPts val="0"/>
              </a:spcAft>
              <a:buClr>
                <a:srgbClr val="3F3F3F"/>
              </a:buClr>
              <a:buSzPts val="1800"/>
              <a:buChar char="–"/>
              <a:defRPr/>
            </a:lvl2pPr>
            <a:lvl3pPr marL="1371600" lvl="2" indent="-342900" algn="l">
              <a:lnSpc>
                <a:spcPct val="100000"/>
              </a:lnSpc>
              <a:spcBef>
                <a:spcPts val="360"/>
              </a:spcBef>
              <a:spcAft>
                <a:spcPts val="0"/>
              </a:spcAft>
              <a:buClr>
                <a:srgbClr val="3F3F3F"/>
              </a:buClr>
              <a:buSzPts val="1800"/>
              <a:buChar char="•"/>
              <a:defRPr/>
            </a:lvl3pPr>
            <a:lvl4pPr marL="1828800" lvl="3" indent="-342900" algn="l">
              <a:lnSpc>
                <a:spcPct val="100000"/>
              </a:lnSpc>
              <a:spcBef>
                <a:spcPts val="360"/>
              </a:spcBef>
              <a:spcAft>
                <a:spcPts val="0"/>
              </a:spcAft>
              <a:buClr>
                <a:srgbClr val="3F3F3F"/>
              </a:buClr>
              <a:buSzPts val="1800"/>
              <a:buChar char="–"/>
              <a:defRPr/>
            </a:lvl4pPr>
            <a:lvl5pPr marL="2286000" lvl="4" indent="-342900" algn="l">
              <a:lnSpc>
                <a:spcPct val="100000"/>
              </a:lnSpc>
              <a:spcBef>
                <a:spcPts val="360"/>
              </a:spcBef>
              <a:spcAft>
                <a:spcPts val="0"/>
              </a:spcAft>
              <a:buClr>
                <a:srgbClr val="3F3F3F"/>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4" name="Google Shape;144;p13"/>
          <p:cNvSpPr txBox="1">
            <a:spLocks noGrp="1"/>
          </p:cNvSpPr>
          <p:nvPr>
            <p:ph type="title"/>
          </p:nvPr>
        </p:nvSpPr>
        <p:spPr>
          <a:xfrm>
            <a:off x="457200" y="819150"/>
            <a:ext cx="8229600" cy="85725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3"/>
        <p:cNvGrpSpPr/>
        <p:nvPr/>
      </p:nvGrpSpPr>
      <p:grpSpPr>
        <a:xfrm>
          <a:off x="0" y="0"/>
          <a:ext cx="0" cy="0"/>
          <a:chOff x="0" y="0"/>
          <a:chExt cx="0" cy="0"/>
        </a:xfrm>
      </p:grpSpPr>
      <p:sp>
        <p:nvSpPr>
          <p:cNvPr id="34" name="Google Shape;34;g1a2a8a919e9_0_657"/>
          <p:cNvSpPr txBox="1">
            <a:spLocks noGrp="1"/>
          </p:cNvSpPr>
          <p:nvPr>
            <p:ph type="title"/>
          </p:nvPr>
        </p:nvSpPr>
        <p:spPr>
          <a:xfrm>
            <a:off x="513159" y="339961"/>
            <a:ext cx="6400800" cy="11304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2700"/>
              <a:buFont typeface="Century Gothic"/>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g1a2a8a919e9_0_657"/>
          <p:cNvSpPr txBox="1">
            <a:spLocks noGrp="1"/>
          </p:cNvSpPr>
          <p:nvPr>
            <p:ph type="body" idx="1"/>
          </p:nvPr>
        </p:nvSpPr>
        <p:spPr>
          <a:xfrm>
            <a:off x="513159" y="1784348"/>
            <a:ext cx="3703200" cy="4323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20"/>
              </a:spcBef>
              <a:spcAft>
                <a:spcPts val="0"/>
              </a:spcAft>
              <a:buSzPts val="1680"/>
              <a:buNone/>
              <a:defRPr sz="2100" b="0">
                <a:solidFill>
                  <a:schemeClr val="lt1"/>
                </a:solidFill>
              </a:defRPr>
            </a:lvl1pPr>
            <a:lvl2pPr marL="914400" lvl="1" indent="-228600" algn="l">
              <a:lnSpc>
                <a:spcPct val="100000"/>
              </a:lnSpc>
              <a:spcBef>
                <a:spcPts val="450"/>
              </a:spcBef>
              <a:spcAft>
                <a:spcPts val="0"/>
              </a:spcAft>
              <a:buSzPts val="1200"/>
              <a:buNone/>
              <a:defRPr sz="1500" b="1"/>
            </a:lvl2pPr>
            <a:lvl3pPr marL="1371600" lvl="2" indent="-228600" algn="l">
              <a:lnSpc>
                <a:spcPct val="100000"/>
              </a:lnSpc>
              <a:spcBef>
                <a:spcPts val="450"/>
              </a:spcBef>
              <a:spcAft>
                <a:spcPts val="0"/>
              </a:spcAft>
              <a:buSzPts val="1080"/>
              <a:buNone/>
              <a:defRPr sz="1350" b="1"/>
            </a:lvl3pPr>
            <a:lvl4pPr marL="1828800" lvl="3" indent="-228600" algn="l">
              <a:lnSpc>
                <a:spcPct val="100000"/>
              </a:lnSpc>
              <a:spcBef>
                <a:spcPts val="450"/>
              </a:spcBef>
              <a:spcAft>
                <a:spcPts val="0"/>
              </a:spcAft>
              <a:buSzPts val="960"/>
              <a:buNone/>
              <a:defRPr sz="1200" b="1"/>
            </a:lvl4pPr>
            <a:lvl5pPr marL="2286000" lvl="4" indent="-228600" algn="l">
              <a:lnSpc>
                <a:spcPct val="100000"/>
              </a:lnSpc>
              <a:spcBef>
                <a:spcPts val="450"/>
              </a:spcBef>
              <a:spcAft>
                <a:spcPts val="0"/>
              </a:spcAft>
              <a:buSzPts val="960"/>
              <a:buNone/>
              <a:defRPr sz="1200" b="1"/>
            </a:lvl5pPr>
            <a:lvl6pPr marL="2743200" lvl="5" indent="-228600" algn="l">
              <a:lnSpc>
                <a:spcPct val="100000"/>
              </a:lnSpc>
              <a:spcBef>
                <a:spcPts val="450"/>
              </a:spcBef>
              <a:spcAft>
                <a:spcPts val="0"/>
              </a:spcAft>
              <a:buSzPts val="960"/>
              <a:buNone/>
              <a:defRPr sz="1200" b="1"/>
            </a:lvl6pPr>
            <a:lvl7pPr marL="3200400" lvl="6" indent="-228600" algn="l">
              <a:lnSpc>
                <a:spcPct val="100000"/>
              </a:lnSpc>
              <a:spcBef>
                <a:spcPts val="450"/>
              </a:spcBef>
              <a:spcAft>
                <a:spcPts val="0"/>
              </a:spcAft>
              <a:buSzPts val="960"/>
              <a:buNone/>
              <a:defRPr sz="1200" b="1"/>
            </a:lvl7pPr>
            <a:lvl8pPr marL="3657600" lvl="7" indent="-228600" algn="l">
              <a:lnSpc>
                <a:spcPct val="100000"/>
              </a:lnSpc>
              <a:spcBef>
                <a:spcPts val="450"/>
              </a:spcBef>
              <a:spcAft>
                <a:spcPts val="0"/>
              </a:spcAft>
              <a:buSzPts val="960"/>
              <a:buNone/>
              <a:defRPr sz="1200" b="1"/>
            </a:lvl8pPr>
            <a:lvl9pPr marL="4114800" lvl="8" indent="-228600" algn="l">
              <a:lnSpc>
                <a:spcPct val="100000"/>
              </a:lnSpc>
              <a:spcBef>
                <a:spcPts val="450"/>
              </a:spcBef>
              <a:spcAft>
                <a:spcPts val="450"/>
              </a:spcAft>
              <a:buSzPts val="960"/>
              <a:buNone/>
              <a:defRPr sz="1200" b="1"/>
            </a:lvl9pPr>
          </a:lstStyle>
          <a:p>
            <a:endParaRPr/>
          </a:p>
        </p:txBody>
      </p:sp>
      <p:sp>
        <p:nvSpPr>
          <p:cNvPr id="36" name="Google Shape;36;g1a2a8a919e9_0_657"/>
          <p:cNvSpPr txBox="1">
            <a:spLocks noGrp="1"/>
          </p:cNvSpPr>
          <p:nvPr>
            <p:ph type="body" idx="2"/>
          </p:nvPr>
        </p:nvSpPr>
        <p:spPr>
          <a:xfrm>
            <a:off x="513159" y="2222895"/>
            <a:ext cx="3703200" cy="227280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360"/>
              </a:spcBef>
              <a:spcAft>
                <a:spcPts val="0"/>
              </a:spcAft>
              <a:buSzPts val="1440"/>
              <a:buChar char="▶"/>
              <a:defRPr/>
            </a:lvl1pPr>
            <a:lvl2pPr marL="914400" lvl="1" indent="-320040" algn="l">
              <a:lnSpc>
                <a:spcPct val="100000"/>
              </a:lnSpc>
              <a:spcBef>
                <a:spcPts val="450"/>
              </a:spcBef>
              <a:spcAft>
                <a:spcPts val="0"/>
              </a:spcAft>
              <a:buSzPts val="1440"/>
              <a:buChar char="▶"/>
              <a:defRPr/>
            </a:lvl2pPr>
            <a:lvl3pPr marL="1371600" lvl="2" indent="-320039" algn="l">
              <a:lnSpc>
                <a:spcPct val="100000"/>
              </a:lnSpc>
              <a:spcBef>
                <a:spcPts val="450"/>
              </a:spcBef>
              <a:spcAft>
                <a:spcPts val="0"/>
              </a:spcAft>
              <a:buSzPts val="1440"/>
              <a:buChar char="▶"/>
              <a:defRPr/>
            </a:lvl3pPr>
            <a:lvl4pPr marL="1828800" lvl="3" indent="-320039" algn="l">
              <a:lnSpc>
                <a:spcPct val="100000"/>
              </a:lnSpc>
              <a:spcBef>
                <a:spcPts val="450"/>
              </a:spcBef>
              <a:spcAft>
                <a:spcPts val="0"/>
              </a:spcAft>
              <a:buSzPts val="1440"/>
              <a:buChar char="▶"/>
              <a:defRPr/>
            </a:lvl4pPr>
            <a:lvl5pPr marL="2286000" lvl="4" indent="-320039" algn="l">
              <a:lnSpc>
                <a:spcPct val="100000"/>
              </a:lnSpc>
              <a:spcBef>
                <a:spcPts val="450"/>
              </a:spcBef>
              <a:spcAft>
                <a:spcPts val="0"/>
              </a:spcAft>
              <a:buSzPts val="1440"/>
              <a:buChar char="▶"/>
              <a:defRPr/>
            </a:lvl5pPr>
            <a:lvl6pPr marL="2743200" lvl="5" indent="-320039" algn="l">
              <a:lnSpc>
                <a:spcPct val="100000"/>
              </a:lnSpc>
              <a:spcBef>
                <a:spcPts val="450"/>
              </a:spcBef>
              <a:spcAft>
                <a:spcPts val="0"/>
              </a:spcAft>
              <a:buSzPts val="1440"/>
              <a:buChar char="▶"/>
              <a:defRPr/>
            </a:lvl6pPr>
            <a:lvl7pPr marL="3200400" lvl="6" indent="-320039" algn="l">
              <a:lnSpc>
                <a:spcPct val="100000"/>
              </a:lnSpc>
              <a:spcBef>
                <a:spcPts val="450"/>
              </a:spcBef>
              <a:spcAft>
                <a:spcPts val="0"/>
              </a:spcAft>
              <a:buSzPts val="1440"/>
              <a:buChar char="▶"/>
              <a:defRPr/>
            </a:lvl7pPr>
            <a:lvl8pPr marL="3657600" lvl="7" indent="-320040" algn="l">
              <a:lnSpc>
                <a:spcPct val="100000"/>
              </a:lnSpc>
              <a:spcBef>
                <a:spcPts val="450"/>
              </a:spcBef>
              <a:spcAft>
                <a:spcPts val="0"/>
              </a:spcAft>
              <a:buSzPts val="1440"/>
              <a:buChar char="▶"/>
              <a:defRPr/>
            </a:lvl8pPr>
            <a:lvl9pPr marL="4114800" lvl="8" indent="-320040" algn="l">
              <a:lnSpc>
                <a:spcPct val="100000"/>
              </a:lnSpc>
              <a:spcBef>
                <a:spcPts val="450"/>
              </a:spcBef>
              <a:spcAft>
                <a:spcPts val="450"/>
              </a:spcAft>
              <a:buSzPts val="1440"/>
              <a:buChar char="▶"/>
              <a:defRPr/>
            </a:lvl9pPr>
          </a:lstStyle>
          <a:p>
            <a:endParaRPr/>
          </a:p>
        </p:txBody>
      </p:sp>
      <p:sp>
        <p:nvSpPr>
          <p:cNvPr id="37" name="Google Shape;37;g1a2a8a919e9_0_657"/>
          <p:cNvSpPr txBox="1">
            <a:spLocks noGrp="1"/>
          </p:cNvSpPr>
          <p:nvPr>
            <p:ph type="body" idx="3"/>
          </p:nvPr>
        </p:nvSpPr>
        <p:spPr>
          <a:xfrm>
            <a:off x="4354909" y="1784348"/>
            <a:ext cx="3703200" cy="4323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20"/>
              </a:spcBef>
              <a:spcAft>
                <a:spcPts val="0"/>
              </a:spcAft>
              <a:buSzPts val="1680"/>
              <a:buNone/>
              <a:defRPr sz="2100" b="0">
                <a:solidFill>
                  <a:schemeClr val="lt1"/>
                </a:solidFill>
              </a:defRPr>
            </a:lvl1pPr>
            <a:lvl2pPr marL="914400" lvl="1" indent="-228600" algn="l">
              <a:lnSpc>
                <a:spcPct val="100000"/>
              </a:lnSpc>
              <a:spcBef>
                <a:spcPts val="450"/>
              </a:spcBef>
              <a:spcAft>
                <a:spcPts val="0"/>
              </a:spcAft>
              <a:buSzPts val="1200"/>
              <a:buNone/>
              <a:defRPr sz="1500" b="1"/>
            </a:lvl2pPr>
            <a:lvl3pPr marL="1371600" lvl="2" indent="-228600" algn="l">
              <a:lnSpc>
                <a:spcPct val="100000"/>
              </a:lnSpc>
              <a:spcBef>
                <a:spcPts val="450"/>
              </a:spcBef>
              <a:spcAft>
                <a:spcPts val="0"/>
              </a:spcAft>
              <a:buSzPts val="1080"/>
              <a:buNone/>
              <a:defRPr sz="1350" b="1"/>
            </a:lvl3pPr>
            <a:lvl4pPr marL="1828800" lvl="3" indent="-228600" algn="l">
              <a:lnSpc>
                <a:spcPct val="100000"/>
              </a:lnSpc>
              <a:spcBef>
                <a:spcPts val="450"/>
              </a:spcBef>
              <a:spcAft>
                <a:spcPts val="0"/>
              </a:spcAft>
              <a:buSzPts val="960"/>
              <a:buNone/>
              <a:defRPr sz="1200" b="1"/>
            </a:lvl4pPr>
            <a:lvl5pPr marL="2286000" lvl="4" indent="-228600" algn="l">
              <a:lnSpc>
                <a:spcPct val="100000"/>
              </a:lnSpc>
              <a:spcBef>
                <a:spcPts val="450"/>
              </a:spcBef>
              <a:spcAft>
                <a:spcPts val="0"/>
              </a:spcAft>
              <a:buSzPts val="960"/>
              <a:buNone/>
              <a:defRPr sz="1200" b="1"/>
            </a:lvl5pPr>
            <a:lvl6pPr marL="2743200" lvl="5" indent="-228600" algn="l">
              <a:lnSpc>
                <a:spcPct val="100000"/>
              </a:lnSpc>
              <a:spcBef>
                <a:spcPts val="450"/>
              </a:spcBef>
              <a:spcAft>
                <a:spcPts val="0"/>
              </a:spcAft>
              <a:buSzPts val="960"/>
              <a:buNone/>
              <a:defRPr sz="1200" b="1"/>
            </a:lvl6pPr>
            <a:lvl7pPr marL="3200400" lvl="6" indent="-228600" algn="l">
              <a:lnSpc>
                <a:spcPct val="100000"/>
              </a:lnSpc>
              <a:spcBef>
                <a:spcPts val="450"/>
              </a:spcBef>
              <a:spcAft>
                <a:spcPts val="0"/>
              </a:spcAft>
              <a:buSzPts val="960"/>
              <a:buNone/>
              <a:defRPr sz="1200" b="1"/>
            </a:lvl7pPr>
            <a:lvl8pPr marL="3657600" lvl="7" indent="-228600" algn="l">
              <a:lnSpc>
                <a:spcPct val="100000"/>
              </a:lnSpc>
              <a:spcBef>
                <a:spcPts val="450"/>
              </a:spcBef>
              <a:spcAft>
                <a:spcPts val="0"/>
              </a:spcAft>
              <a:buSzPts val="960"/>
              <a:buNone/>
              <a:defRPr sz="1200" b="1"/>
            </a:lvl8pPr>
            <a:lvl9pPr marL="4114800" lvl="8" indent="-228600" algn="l">
              <a:lnSpc>
                <a:spcPct val="100000"/>
              </a:lnSpc>
              <a:spcBef>
                <a:spcPts val="450"/>
              </a:spcBef>
              <a:spcAft>
                <a:spcPts val="450"/>
              </a:spcAft>
              <a:buSzPts val="960"/>
              <a:buNone/>
              <a:defRPr sz="1200" b="1"/>
            </a:lvl9pPr>
          </a:lstStyle>
          <a:p>
            <a:endParaRPr/>
          </a:p>
        </p:txBody>
      </p:sp>
      <p:sp>
        <p:nvSpPr>
          <p:cNvPr id="38" name="Google Shape;38;g1a2a8a919e9_0_657"/>
          <p:cNvSpPr txBox="1">
            <a:spLocks noGrp="1"/>
          </p:cNvSpPr>
          <p:nvPr>
            <p:ph type="body" idx="4"/>
          </p:nvPr>
        </p:nvSpPr>
        <p:spPr>
          <a:xfrm>
            <a:off x="4354909" y="2216544"/>
            <a:ext cx="3696900" cy="227280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360"/>
              </a:spcBef>
              <a:spcAft>
                <a:spcPts val="0"/>
              </a:spcAft>
              <a:buSzPts val="1440"/>
              <a:buChar char="▶"/>
              <a:defRPr/>
            </a:lvl1pPr>
            <a:lvl2pPr marL="914400" lvl="1" indent="-320040" algn="l">
              <a:lnSpc>
                <a:spcPct val="100000"/>
              </a:lnSpc>
              <a:spcBef>
                <a:spcPts val="450"/>
              </a:spcBef>
              <a:spcAft>
                <a:spcPts val="0"/>
              </a:spcAft>
              <a:buSzPts val="1440"/>
              <a:buChar char="▶"/>
              <a:defRPr/>
            </a:lvl2pPr>
            <a:lvl3pPr marL="1371600" lvl="2" indent="-320039" algn="l">
              <a:lnSpc>
                <a:spcPct val="100000"/>
              </a:lnSpc>
              <a:spcBef>
                <a:spcPts val="450"/>
              </a:spcBef>
              <a:spcAft>
                <a:spcPts val="0"/>
              </a:spcAft>
              <a:buSzPts val="1440"/>
              <a:buChar char="▶"/>
              <a:defRPr/>
            </a:lvl3pPr>
            <a:lvl4pPr marL="1828800" lvl="3" indent="-320039" algn="l">
              <a:lnSpc>
                <a:spcPct val="100000"/>
              </a:lnSpc>
              <a:spcBef>
                <a:spcPts val="450"/>
              </a:spcBef>
              <a:spcAft>
                <a:spcPts val="0"/>
              </a:spcAft>
              <a:buSzPts val="1440"/>
              <a:buChar char="▶"/>
              <a:defRPr/>
            </a:lvl4pPr>
            <a:lvl5pPr marL="2286000" lvl="4" indent="-320039" algn="l">
              <a:lnSpc>
                <a:spcPct val="100000"/>
              </a:lnSpc>
              <a:spcBef>
                <a:spcPts val="450"/>
              </a:spcBef>
              <a:spcAft>
                <a:spcPts val="0"/>
              </a:spcAft>
              <a:buSzPts val="1440"/>
              <a:buChar char="▶"/>
              <a:defRPr/>
            </a:lvl5pPr>
            <a:lvl6pPr marL="2743200" lvl="5" indent="-320039" algn="l">
              <a:lnSpc>
                <a:spcPct val="100000"/>
              </a:lnSpc>
              <a:spcBef>
                <a:spcPts val="450"/>
              </a:spcBef>
              <a:spcAft>
                <a:spcPts val="0"/>
              </a:spcAft>
              <a:buSzPts val="1440"/>
              <a:buChar char="▶"/>
              <a:defRPr/>
            </a:lvl6pPr>
            <a:lvl7pPr marL="3200400" lvl="6" indent="-320039" algn="l">
              <a:lnSpc>
                <a:spcPct val="100000"/>
              </a:lnSpc>
              <a:spcBef>
                <a:spcPts val="450"/>
              </a:spcBef>
              <a:spcAft>
                <a:spcPts val="0"/>
              </a:spcAft>
              <a:buSzPts val="1440"/>
              <a:buChar char="▶"/>
              <a:defRPr/>
            </a:lvl7pPr>
            <a:lvl8pPr marL="3657600" lvl="7" indent="-320040" algn="l">
              <a:lnSpc>
                <a:spcPct val="100000"/>
              </a:lnSpc>
              <a:spcBef>
                <a:spcPts val="450"/>
              </a:spcBef>
              <a:spcAft>
                <a:spcPts val="0"/>
              </a:spcAft>
              <a:buSzPts val="1440"/>
              <a:buChar char="▶"/>
              <a:defRPr/>
            </a:lvl8pPr>
            <a:lvl9pPr marL="4114800" lvl="8" indent="-320040" algn="l">
              <a:lnSpc>
                <a:spcPct val="100000"/>
              </a:lnSpc>
              <a:spcBef>
                <a:spcPts val="450"/>
              </a:spcBef>
              <a:spcAft>
                <a:spcPts val="450"/>
              </a:spcAft>
              <a:buSzPts val="1440"/>
              <a:buChar char="▶"/>
              <a:defRPr/>
            </a:lvl9pPr>
          </a:lstStyle>
          <a:p>
            <a:endParaRPr/>
          </a:p>
        </p:txBody>
      </p:sp>
      <p:sp>
        <p:nvSpPr>
          <p:cNvPr id="39" name="Google Shape;39;g1a2a8a919e9_0_657"/>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g1a2a8a919e9_0_657"/>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lvl1pPr marL="0" marR="0" lvl="0"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g1a2a8a919e9_0_665"/>
          <p:cNvSpPr txBox="1">
            <a:spLocks noGrp="1"/>
          </p:cNvSpPr>
          <p:nvPr>
            <p:ph type="title"/>
          </p:nvPr>
        </p:nvSpPr>
        <p:spPr>
          <a:xfrm>
            <a:off x="513159" y="514351"/>
            <a:ext cx="6400800" cy="11304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g1a2a8a919e9_0_665"/>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g1a2a8a919e9_0_665"/>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lvl1pPr marL="0" marR="0" lvl="0"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g1a2a8a919e9_0_669"/>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g1a2a8a919e9_0_669"/>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lvl1pPr marL="0" marR="0" lvl="0"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8"/>
        <p:cNvGrpSpPr/>
        <p:nvPr/>
      </p:nvGrpSpPr>
      <p:grpSpPr>
        <a:xfrm>
          <a:off x="0" y="0"/>
          <a:ext cx="0" cy="0"/>
          <a:chOff x="0" y="0"/>
          <a:chExt cx="0" cy="0"/>
        </a:xfrm>
      </p:grpSpPr>
      <p:sp>
        <p:nvSpPr>
          <p:cNvPr id="49" name="Google Shape;49;g1a2a8a919e9_0_672"/>
          <p:cNvSpPr txBox="1">
            <a:spLocks noGrp="1"/>
          </p:cNvSpPr>
          <p:nvPr>
            <p:ph type="dt" idx="10"/>
          </p:nvPr>
        </p:nvSpPr>
        <p:spPr>
          <a:xfrm>
            <a:off x="7999276" y="4874217"/>
            <a:ext cx="587400" cy="169500"/>
          </a:xfrm>
          <a:prstGeom prst="rect">
            <a:avLst/>
          </a:prstGeom>
          <a:noFill/>
          <a:ln>
            <a:noFill/>
          </a:ln>
        </p:spPr>
        <p:txBody>
          <a:bodyPr spcFirstLastPara="1" wrap="square" lIns="91425" tIns="45700" rIns="0"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g1a2a8a919e9_0_672"/>
          <p:cNvSpPr txBox="1">
            <a:spLocks noGrp="1"/>
          </p:cNvSpPr>
          <p:nvPr>
            <p:ph type="sldNum" idx="12"/>
          </p:nvPr>
        </p:nvSpPr>
        <p:spPr>
          <a:xfrm>
            <a:off x="8699895" y="4874217"/>
            <a:ext cx="388500" cy="169500"/>
          </a:xfrm>
          <a:prstGeom prst="rect">
            <a:avLst/>
          </a:prstGeom>
          <a:noFill/>
          <a:ln>
            <a:noFill/>
          </a:ln>
        </p:spPr>
        <p:txBody>
          <a:bodyPr spcFirstLastPara="1" wrap="square" lIns="0" tIns="45700" rIns="91425" bIns="45700" anchor="ctr" anchorCtr="0">
            <a:noAutofit/>
          </a:bodyPr>
          <a:lstStyle>
            <a:lvl1pPr marL="0" marR="0" lvl="0"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
        <p:nvSpPr>
          <p:cNvPr id="51" name="Google Shape;51;g1a2a8a919e9_0_672"/>
          <p:cNvSpPr/>
          <p:nvPr/>
        </p:nvSpPr>
        <p:spPr>
          <a:xfrm>
            <a:off x="0" y="0"/>
            <a:ext cx="9144000" cy="4697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entury Gothic"/>
              <a:ea typeface="Century Gothic"/>
              <a:cs typeface="Century Gothic"/>
              <a:sym typeface="Century Gothic"/>
            </a:endParaRPr>
          </a:p>
        </p:txBody>
      </p:sp>
      <p:sp>
        <p:nvSpPr>
          <p:cNvPr id="52" name="Google Shape;52;g1a2a8a919e9_0_672"/>
          <p:cNvSpPr txBox="1">
            <a:spLocks noGrp="1"/>
          </p:cNvSpPr>
          <p:nvPr>
            <p:ph type="body" idx="1"/>
          </p:nvPr>
        </p:nvSpPr>
        <p:spPr>
          <a:xfrm>
            <a:off x="513160" y="1012191"/>
            <a:ext cx="3753900" cy="34074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00"/>
              </a:spcBef>
              <a:spcAft>
                <a:spcPts val="0"/>
              </a:spcAft>
              <a:buSzPts val="1200"/>
              <a:buNone/>
              <a:defRPr sz="1500">
                <a:solidFill>
                  <a:srgbClr val="262626"/>
                </a:solidFill>
              </a:defRPr>
            </a:lvl1pPr>
            <a:lvl2pPr marL="914400" lvl="1" indent="-228600" algn="l">
              <a:lnSpc>
                <a:spcPct val="100000"/>
              </a:lnSpc>
              <a:spcBef>
                <a:spcPts val="450"/>
              </a:spcBef>
              <a:spcAft>
                <a:spcPts val="0"/>
              </a:spcAft>
              <a:buSzPts val="1080"/>
              <a:buNone/>
              <a:defRPr sz="1350">
                <a:solidFill>
                  <a:schemeClr val="lt1"/>
                </a:solidFill>
              </a:defRPr>
            </a:lvl2pPr>
            <a:lvl3pPr marL="1371600" lvl="2" indent="-228600" algn="l">
              <a:lnSpc>
                <a:spcPct val="100000"/>
              </a:lnSpc>
              <a:spcBef>
                <a:spcPts val="450"/>
              </a:spcBef>
              <a:spcAft>
                <a:spcPts val="0"/>
              </a:spcAft>
              <a:buSzPts val="960"/>
              <a:buNone/>
              <a:defRPr sz="1200">
                <a:solidFill>
                  <a:schemeClr val="lt1"/>
                </a:solidFill>
              </a:defRPr>
            </a:lvl3pPr>
            <a:lvl4pPr marL="1828800" lvl="3" indent="-228600" algn="l">
              <a:lnSpc>
                <a:spcPct val="100000"/>
              </a:lnSpc>
              <a:spcBef>
                <a:spcPts val="450"/>
              </a:spcBef>
              <a:spcAft>
                <a:spcPts val="0"/>
              </a:spcAft>
              <a:buSzPts val="840"/>
              <a:buNone/>
              <a:defRPr sz="1050">
                <a:solidFill>
                  <a:schemeClr val="lt1"/>
                </a:solidFill>
              </a:defRPr>
            </a:lvl4pPr>
            <a:lvl5pPr marL="2286000" lvl="4" indent="-228600" algn="l">
              <a:lnSpc>
                <a:spcPct val="100000"/>
              </a:lnSpc>
              <a:spcBef>
                <a:spcPts val="450"/>
              </a:spcBef>
              <a:spcAft>
                <a:spcPts val="0"/>
              </a:spcAft>
              <a:buSzPts val="840"/>
              <a:buNone/>
              <a:defRPr sz="1050">
                <a:solidFill>
                  <a:schemeClr val="lt1"/>
                </a:solidFill>
              </a:defRPr>
            </a:lvl5pPr>
            <a:lvl6pPr marL="2743200" lvl="5" indent="-228600" algn="l">
              <a:lnSpc>
                <a:spcPct val="100000"/>
              </a:lnSpc>
              <a:spcBef>
                <a:spcPts val="450"/>
              </a:spcBef>
              <a:spcAft>
                <a:spcPts val="0"/>
              </a:spcAft>
              <a:buSzPts val="840"/>
              <a:buNone/>
              <a:defRPr sz="1050">
                <a:solidFill>
                  <a:schemeClr val="lt1"/>
                </a:solidFill>
              </a:defRPr>
            </a:lvl6pPr>
            <a:lvl7pPr marL="3200400" lvl="6" indent="-228600" algn="l">
              <a:lnSpc>
                <a:spcPct val="100000"/>
              </a:lnSpc>
              <a:spcBef>
                <a:spcPts val="450"/>
              </a:spcBef>
              <a:spcAft>
                <a:spcPts val="0"/>
              </a:spcAft>
              <a:buSzPts val="840"/>
              <a:buNone/>
              <a:defRPr sz="1050">
                <a:solidFill>
                  <a:schemeClr val="lt1"/>
                </a:solidFill>
              </a:defRPr>
            </a:lvl7pPr>
            <a:lvl8pPr marL="3657600" lvl="7" indent="-228600" algn="l">
              <a:lnSpc>
                <a:spcPct val="100000"/>
              </a:lnSpc>
              <a:spcBef>
                <a:spcPts val="450"/>
              </a:spcBef>
              <a:spcAft>
                <a:spcPts val="0"/>
              </a:spcAft>
              <a:buSzPts val="840"/>
              <a:buNone/>
              <a:defRPr sz="1050">
                <a:solidFill>
                  <a:schemeClr val="lt1"/>
                </a:solidFill>
              </a:defRPr>
            </a:lvl8pPr>
            <a:lvl9pPr marL="4114800" lvl="8" indent="-228600" algn="l">
              <a:lnSpc>
                <a:spcPct val="100000"/>
              </a:lnSpc>
              <a:spcBef>
                <a:spcPts val="450"/>
              </a:spcBef>
              <a:spcAft>
                <a:spcPts val="450"/>
              </a:spcAft>
              <a:buSzPts val="840"/>
              <a:buNone/>
              <a:defRPr sz="1050">
                <a:solidFill>
                  <a:schemeClr val="lt1"/>
                </a:solidFill>
              </a:defRPr>
            </a:lvl9pPr>
          </a:lstStyle>
          <a:p>
            <a:endParaRPr/>
          </a:p>
        </p:txBody>
      </p:sp>
      <p:sp>
        <p:nvSpPr>
          <p:cNvPr id="53" name="Google Shape;53;g1a2a8a919e9_0_672"/>
          <p:cNvSpPr txBox="1">
            <a:spLocks noGrp="1"/>
          </p:cNvSpPr>
          <p:nvPr>
            <p:ph type="body" idx="2"/>
          </p:nvPr>
        </p:nvSpPr>
        <p:spPr>
          <a:xfrm>
            <a:off x="4828580" y="1012190"/>
            <a:ext cx="3753900" cy="34074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00"/>
              </a:spcBef>
              <a:spcAft>
                <a:spcPts val="0"/>
              </a:spcAft>
              <a:buSzPts val="1200"/>
              <a:buNone/>
              <a:defRPr sz="1500">
                <a:solidFill>
                  <a:srgbClr val="262626"/>
                </a:solidFill>
              </a:defRPr>
            </a:lvl1pPr>
            <a:lvl2pPr marL="914400" lvl="1" indent="-228600" algn="l">
              <a:lnSpc>
                <a:spcPct val="100000"/>
              </a:lnSpc>
              <a:spcBef>
                <a:spcPts val="450"/>
              </a:spcBef>
              <a:spcAft>
                <a:spcPts val="0"/>
              </a:spcAft>
              <a:buSzPts val="1080"/>
              <a:buNone/>
              <a:defRPr sz="1350">
                <a:solidFill>
                  <a:schemeClr val="lt1"/>
                </a:solidFill>
              </a:defRPr>
            </a:lvl2pPr>
            <a:lvl3pPr marL="1371600" lvl="2" indent="-228600" algn="l">
              <a:lnSpc>
                <a:spcPct val="100000"/>
              </a:lnSpc>
              <a:spcBef>
                <a:spcPts val="450"/>
              </a:spcBef>
              <a:spcAft>
                <a:spcPts val="0"/>
              </a:spcAft>
              <a:buSzPts val="960"/>
              <a:buNone/>
              <a:defRPr sz="1200">
                <a:solidFill>
                  <a:schemeClr val="lt1"/>
                </a:solidFill>
              </a:defRPr>
            </a:lvl3pPr>
            <a:lvl4pPr marL="1828800" lvl="3" indent="-228600" algn="l">
              <a:lnSpc>
                <a:spcPct val="100000"/>
              </a:lnSpc>
              <a:spcBef>
                <a:spcPts val="450"/>
              </a:spcBef>
              <a:spcAft>
                <a:spcPts val="0"/>
              </a:spcAft>
              <a:buSzPts val="840"/>
              <a:buNone/>
              <a:defRPr sz="1050">
                <a:solidFill>
                  <a:schemeClr val="lt1"/>
                </a:solidFill>
              </a:defRPr>
            </a:lvl4pPr>
            <a:lvl5pPr marL="2286000" lvl="4" indent="-228600" algn="l">
              <a:lnSpc>
                <a:spcPct val="100000"/>
              </a:lnSpc>
              <a:spcBef>
                <a:spcPts val="450"/>
              </a:spcBef>
              <a:spcAft>
                <a:spcPts val="0"/>
              </a:spcAft>
              <a:buSzPts val="840"/>
              <a:buNone/>
              <a:defRPr sz="1050">
                <a:solidFill>
                  <a:schemeClr val="lt1"/>
                </a:solidFill>
              </a:defRPr>
            </a:lvl5pPr>
            <a:lvl6pPr marL="2743200" lvl="5" indent="-228600" algn="l">
              <a:lnSpc>
                <a:spcPct val="100000"/>
              </a:lnSpc>
              <a:spcBef>
                <a:spcPts val="450"/>
              </a:spcBef>
              <a:spcAft>
                <a:spcPts val="0"/>
              </a:spcAft>
              <a:buSzPts val="840"/>
              <a:buNone/>
              <a:defRPr sz="1050">
                <a:solidFill>
                  <a:schemeClr val="lt1"/>
                </a:solidFill>
              </a:defRPr>
            </a:lvl6pPr>
            <a:lvl7pPr marL="3200400" lvl="6" indent="-228600" algn="l">
              <a:lnSpc>
                <a:spcPct val="100000"/>
              </a:lnSpc>
              <a:spcBef>
                <a:spcPts val="450"/>
              </a:spcBef>
              <a:spcAft>
                <a:spcPts val="0"/>
              </a:spcAft>
              <a:buSzPts val="840"/>
              <a:buNone/>
              <a:defRPr sz="1050">
                <a:solidFill>
                  <a:schemeClr val="lt1"/>
                </a:solidFill>
              </a:defRPr>
            </a:lvl7pPr>
            <a:lvl8pPr marL="3657600" lvl="7" indent="-228600" algn="l">
              <a:lnSpc>
                <a:spcPct val="100000"/>
              </a:lnSpc>
              <a:spcBef>
                <a:spcPts val="450"/>
              </a:spcBef>
              <a:spcAft>
                <a:spcPts val="0"/>
              </a:spcAft>
              <a:buSzPts val="840"/>
              <a:buNone/>
              <a:defRPr sz="1050">
                <a:solidFill>
                  <a:schemeClr val="lt1"/>
                </a:solidFill>
              </a:defRPr>
            </a:lvl8pPr>
            <a:lvl9pPr marL="4114800" lvl="8" indent="-228600" algn="l">
              <a:lnSpc>
                <a:spcPct val="100000"/>
              </a:lnSpc>
              <a:spcBef>
                <a:spcPts val="450"/>
              </a:spcBef>
              <a:spcAft>
                <a:spcPts val="450"/>
              </a:spcAft>
              <a:buSzPts val="840"/>
              <a:buNone/>
              <a:defRPr sz="1050">
                <a:solidFill>
                  <a:schemeClr val="lt1"/>
                </a:solidFill>
              </a:defRPr>
            </a:lvl9pPr>
          </a:lstStyle>
          <a:p>
            <a:endParaRPr/>
          </a:p>
        </p:txBody>
      </p:sp>
      <p:sp>
        <p:nvSpPr>
          <p:cNvPr id="54" name="Google Shape;54;g1a2a8a919e9_0_672"/>
          <p:cNvSpPr txBox="1">
            <a:spLocks noGrp="1"/>
          </p:cNvSpPr>
          <p:nvPr>
            <p:ph type="title"/>
          </p:nvPr>
        </p:nvSpPr>
        <p:spPr>
          <a:xfrm>
            <a:off x="513160" y="243842"/>
            <a:ext cx="8069400" cy="6723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1800"/>
              <a:buFont typeface="Century Gothic"/>
              <a:buNone/>
              <a:defRPr sz="1800" b="1" i="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g1a2a8a919e9_0_679"/>
          <p:cNvSpPr txBox="1">
            <a:spLocks noGrp="1"/>
          </p:cNvSpPr>
          <p:nvPr>
            <p:ph type="title"/>
          </p:nvPr>
        </p:nvSpPr>
        <p:spPr>
          <a:xfrm>
            <a:off x="5313759" y="514350"/>
            <a:ext cx="2743200" cy="10287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Font typeface="Century Gothic"/>
              <a:buNone/>
              <a:defRPr sz="18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g1a2a8a919e9_0_679"/>
          <p:cNvSpPr txBox="1">
            <a:spLocks noGrp="1"/>
          </p:cNvSpPr>
          <p:nvPr>
            <p:ph type="body" idx="1"/>
          </p:nvPr>
        </p:nvSpPr>
        <p:spPr>
          <a:xfrm>
            <a:off x="513159" y="514350"/>
            <a:ext cx="4457700" cy="3981600"/>
          </a:xfrm>
          <a:prstGeom prst="rect">
            <a:avLst/>
          </a:prstGeom>
          <a:noFill/>
          <a:ln>
            <a:noFill/>
          </a:ln>
        </p:spPr>
        <p:txBody>
          <a:bodyPr spcFirstLastPara="1" wrap="square" lIns="91425" tIns="45700" rIns="91425" bIns="45700" anchor="ctr" anchorCtr="0">
            <a:normAutofit/>
          </a:bodyPr>
          <a:lstStyle>
            <a:lvl1pPr marL="457200" lvl="0" indent="-320040" algn="l">
              <a:lnSpc>
                <a:spcPct val="100000"/>
              </a:lnSpc>
              <a:spcBef>
                <a:spcPts val="360"/>
              </a:spcBef>
              <a:spcAft>
                <a:spcPts val="0"/>
              </a:spcAft>
              <a:buSzPts val="1440"/>
              <a:buChar char="▶"/>
              <a:defRPr/>
            </a:lvl1pPr>
            <a:lvl2pPr marL="914400" lvl="1" indent="-320040" algn="l">
              <a:lnSpc>
                <a:spcPct val="100000"/>
              </a:lnSpc>
              <a:spcBef>
                <a:spcPts val="450"/>
              </a:spcBef>
              <a:spcAft>
                <a:spcPts val="0"/>
              </a:spcAft>
              <a:buSzPts val="1440"/>
              <a:buChar char="▶"/>
              <a:defRPr/>
            </a:lvl2pPr>
            <a:lvl3pPr marL="1371600" lvl="2" indent="-320039" algn="l">
              <a:lnSpc>
                <a:spcPct val="100000"/>
              </a:lnSpc>
              <a:spcBef>
                <a:spcPts val="450"/>
              </a:spcBef>
              <a:spcAft>
                <a:spcPts val="0"/>
              </a:spcAft>
              <a:buSzPts val="1440"/>
              <a:buChar char="▶"/>
              <a:defRPr/>
            </a:lvl3pPr>
            <a:lvl4pPr marL="1828800" lvl="3" indent="-320039" algn="l">
              <a:lnSpc>
                <a:spcPct val="100000"/>
              </a:lnSpc>
              <a:spcBef>
                <a:spcPts val="450"/>
              </a:spcBef>
              <a:spcAft>
                <a:spcPts val="0"/>
              </a:spcAft>
              <a:buSzPts val="1440"/>
              <a:buChar char="▶"/>
              <a:defRPr/>
            </a:lvl4pPr>
            <a:lvl5pPr marL="2286000" lvl="4" indent="-320039" algn="l">
              <a:lnSpc>
                <a:spcPct val="100000"/>
              </a:lnSpc>
              <a:spcBef>
                <a:spcPts val="450"/>
              </a:spcBef>
              <a:spcAft>
                <a:spcPts val="0"/>
              </a:spcAft>
              <a:buSzPts val="1440"/>
              <a:buChar char="▶"/>
              <a:defRPr/>
            </a:lvl5pPr>
            <a:lvl6pPr marL="2743200" lvl="5" indent="-320039" algn="l">
              <a:lnSpc>
                <a:spcPct val="100000"/>
              </a:lnSpc>
              <a:spcBef>
                <a:spcPts val="450"/>
              </a:spcBef>
              <a:spcAft>
                <a:spcPts val="0"/>
              </a:spcAft>
              <a:buSzPts val="1440"/>
              <a:buChar char="▶"/>
              <a:defRPr/>
            </a:lvl6pPr>
            <a:lvl7pPr marL="3200400" lvl="6" indent="-320039" algn="l">
              <a:lnSpc>
                <a:spcPct val="100000"/>
              </a:lnSpc>
              <a:spcBef>
                <a:spcPts val="450"/>
              </a:spcBef>
              <a:spcAft>
                <a:spcPts val="0"/>
              </a:spcAft>
              <a:buSzPts val="1440"/>
              <a:buChar char="▶"/>
              <a:defRPr/>
            </a:lvl7pPr>
            <a:lvl8pPr marL="3657600" lvl="7" indent="-320040" algn="l">
              <a:lnSpc>
                <a:spcPct val="100000"/>
              </a:lnSpc>
              <a:spcBef>
                <a:spcPts val="450"/>
              </a:spcBef>
              <a:spcAft>
                <a:spcPts val="0"/>
              </a:spcAft>
              <a:buSzPts val="1440"/>
              <a:buChar char="▶"/>
              <a:defRPr/>
            </a:lvl8pPr>
            <a:lvl9pPr marL="4114800" lvl="8" indent="-320040" algn="l">
              <a:lnSpc>
                <a:spcPct val="100000"/>
              </a:lnSpc>
              <a:spcBef>
                <a:spcPts val="450"/>
              </a:spcBef>
              <a:spcAft>
                <a:spcPts val="450"/>
              </a:spcAft>
              <a:buSzPts val="1440"/>
              <a:buChar char="▶"/>
              <a:defRPr/>
            </a:lvl9pPr>
          </a:lstStyle>
          <a:p>
            <a:endParaRPr/>
          </a:p>
        </p:txBody>
      </p:sp>
      <p:sp>
        <p:nvSpPr>
          <p:cNvPr id="58" name="Google Shape;58;g1a2a8a919e9_0_679"/>
          <p:cNvSpPr txBox="1">
            <a:spLocks noGrp="1"/>
          </p:cNvSpPr>
          <p:nvPr>
            <p:ph type="body" idx="2"/>
          </p:nvPr>
        </p:nvSpPr>
        <p:spPr>
          <a:xfrm>
            <a:off x="5313759" y="1657350"/>
            <a:ext cx="2743200" cy="15684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40"/>
              </a:spcBef>
              <a:spcAft>
                <a:spcPts val="0"/>
              </a:spcAft>
              <a:buSzPts val="960"/>
              <a:buNone/>
              <a:defRPr sz="1200"/>
            </a:lvl1pPr>
            <a:lvl2pPr marL="914400" lvl="1" indent="-228600" algn="l">
              <a:lnSpc>
                <a:spcPct val="100000"/>
              </a:lnSpc>
              <a:spcBef>
                <a:spcPts val="450"/>
              </a:spcBef>
              <a:spcAft>
                <a:spcPts val="0"/>
              </a:spcAft>
              <a:buSzPts val="720"/>
              <a:buNone/>
              <a:defRPr sz="900"/>
            </a:lvl2pPr>
            <a:lvl3pPr marL="1371600" lvl="2" indent="-228600" algn="l">
              <a:lnSpc>
                <a:spcPct val="100000"/>
              </a:lnSpc>
              <a:spcBef>
                <a:spcPts val="450"/>
              </a:spcBef>
              <a:spcAft>
                <a:spcPts val="0"/>
              </a:spcAft>
              <a:buSzPts val="600"/>
              <a:buNone/>
              <a:defRPr sz="750"/>
            </a:lvl3pPr>
            <a:lvl4pPr marL="1828800" lvl="3" indent="-228600" algn="l">
              <a:lnSpc>
                <a:spcPct val="100000"/>
              </a:lnSpc>
              <a:spcBef>
                <a:spcPts val="450"/>
              </a:spcBef>
              <a:spcAft>
                <a:spcPts val="0"/>
              </a:spcAft>
              <a:buSzPts val="540"/>
              <a:buNone/>
              <a:defRPr sz="675"/>
            </a:lvl4pPr>
            <a:lvl5pPr marL="2286000" lvl="4" indent="-228600" algn="l">
              <a:lnSpc>
                <a:spcPct val="100000"/>
              </a:lnSpc>
              <a:spcBef>
                <a:spcPts val="450"/>
              </a:spcBef>
              <a:spcAft>
                <a:spcPts val="0"/>
              </a:spcAft>
              <a:buSzPts val="540"/>
              <a:buNone/>
              <a:defRPr sz="675"/>
            </a:lvl5pPr>
            <a:lvl6pPr marL="2743200" lvl="5" indent="-228600" algn="l">
              <a:lnSpc>
                <a:spcPct val="100000"/>
              </a:lnSpc>
              <a:spcBef>
                <a:spcPts val="450"/>
              </a:spcBef>
              <a:spcAft>
                <a:spcPts val="0"/>
              </a:spcAft>
              <a:buSzPts val="540"/>
              <a:buNone/>
              <a:defRPr sz="675"/>
            </a:lvl6pPr>
            <a:lvl7pPr marL="3200400" lvl="6" indent="-228600" algn="l">
              <a:lnSpc>
                <a:spcPct val="100000"/>
              </a:lnSpc>
              <a:spcBef>
                <a:spcPts val="450"/>
              </a:spcBef>
              <a:spcAft>
                <a:spcPts val="0"/>
              </a:spcAft>
              <a:buSzPts val="540"/>
              <a:buNone/>
              <a:defRPr sz="675"/>
            </a:lvl7pPr>
            <a:lvl8pPr marL="3657600" lvl="7" indent="-228600" algn="l">
              <a:lnSpc>
                <a:spcPct val="100000"/>
              </a:lnSpc>
              <a:spcBef>
                <a:spcPts val="450"/>
              </a:spcBef>
              <a:spcAft>
                <a:spcPts val="0"/>
              </a:spcAft>
              <a:buSzPts val="540"/>
              <a:buNone/>
              <a:defRPr sz="675"/>
            </a:lvl8pPr>
            <a:lvl9pPr marL="4114800" lvl="8" indent="-228600" algn="l">
              <a:lnSpc>
                <a:spcPct val="100000"/>
              </a:lnSpc>
              <a:spcBef>
                <a:spcPts val="450"/>
              </a:spcBef>
              <a:spcAft>
                <a:spcPts val="450"/>
              </a:spcAft>
              <a:buSzPts val="540"/>
              <a:buNone/>
              <a:defRPr sz="675"/>
            </a:lvl9pPr>
          </a:lstStyle>
          <a:p>
            <a:endParaRPr/>
          </a:p>
        </p:txBody>
      </p:sp>
      <p:sp>
        <p:nvSpPr>
          <p:cNvPr id="59" name="Google Shape;59;g1a2a8a919e9_0_679"/>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g1a2a8a919e9_0_679"/>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lvl1pPr marL="0" marR="0" lvl="0"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g1a2a8a919e9_0_685"/>
          <p:cNvSpPr txBox="1">
            <a:spLocks noGrp="1"/>
          </p:cNvSpPr>
          <p:nvPr>
            <p:ph type="title"/>
          </p:nvPr>
        </p:nvSpPr>
        <p:spPr>
          <a:xfrm>
            <a:off x="3542109" y="1085850"/>
            <a:ext cx="4515000" cy="8574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100"/>
              <a:buFont typeface="Century Gothic"/>
              <a:buNone/>
              <a:defRPr sz="21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g1a2a8a919e9_0_685"/>
          <p:cNvSpPr>
            <a:spLocks noGrp="1"/>
          </p:cNvSpPr>
          <p:nvPr>
            <p:ph type="pic" idx="2"/>
          </p:nvPr>
        </p:nvSpPr>
        <p:spPr>
          <a:xfrm>
            <a:off x="741759" y="685800"/>
            <a:ext cx="2460600" cy="3429000"/>
          </a:xfrm>
          <a:prstGeom prst="snip2DiagRect">
            <a:avLst>
              <a:gd name="adj1" fmla="val 10815"/>
              <a:gd name="adj2" fmla="val 0"/>
            </a:avLst>
          </a:prstGeom>
          <a:noFill/>
          <a:ln w="15875" cap="flat" cmpd="sng">
            <a:solidFill>
              <a:schemeClr val="lt1">
                <a:alpha val="40000"/>
              </a:schemeClr>
            </a:solidFill>
            <a:prstDash val="solid"/>
            <a:round/>
            <a:headEnd type="none" w="sm" len="sm"/>
            <a:tailEnd type="none" w="sm" len="sm"/>
          </a:ln>
        </p:spPr>
      </p:sp>
      <p:sp>
        <p:nvSpPr>
          <p:cNvPr id="64" name="Google Shape;64;g1a2a8a919e9_0_685"/>
          <p:cNvSpPr txBox="1">
            <a:spLocks noGrp="1"/>
          </p:cNvSpPr>
          <p:nvPr>
            <p:ph type="body" idx="1"/>
          </p:nvPr>
        </p:nvSpPr>
        <p:spPr>
          <a:xfrm>
            <a:off x="3542109" y="2082800"/>
            <a:ext cx="4515900" cy="15366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70"/>
              </a:spcBef>
              <a:spcAft>
                <a:spcPts val="0"/>
              </a:spcAft>
              <a:buSzPts val="1080"/>
              <a:buNone/>
              <a:defRPr sz="1350"/>
            </a:lvl1pPr>
            <a:lvl2pPr marL="914400" lvl="1" indent="-228600" algn="l">
              <a:lnSpc>
                <a:spcPct val="100000"/>
              </a:lnSpc>
              <a:spcBef>
                <a:spcPts val="450"/>
              </a:spcBef>
              <a:spcAft>
                <a:spcPts val="0"/>
              </a:spcAft>
              <a:buSzPts val="720"/>
              <a:buNone/>
              <a:defRPr sz="900"/>
            </a:lvl2pPr>
            <a:lvl3pPr marL="1371600" lvl="2" indent="-228600" algn="l">
              <a:lnSpc>
                <a:spcPct val="100000"/>
              </a:lnSpc>
              <a:spcBef>
                <a:spcPts val="450"/>
              </a:spcBef>
              <a:spcAft>
                <a:spcPts val="0"/>
              </a:spcAft>
              <a:buSzPts val="600"/>
              <a:buNone/>
              <a:defRPr sz="750"/>
            </a:lvl3pPr>
            <a:lvl4pPr marL="1828800" lvl="3" indent="-228600" algn="l">
              <a:lnSpc>
                <a:spcPct val="100000"/>
              </a:lnSpc>
              <a:spcBef>
                <a:spcPts val="450"/>
              </a:spcBef>
              <a:spcAft>
                <a:spcPts val="0"/>
              </a:spcAft>
              <a:buSzPts val="540"/>
              <a:buNone/>
              <a:defRPr sz="675"/>
            </a:lvl4pPr>
            <a:lvl5pPr marL="2286000" lvl="4" indent="-228600" algn="l">
              <a:lnSpc>
                <a:spcPct val="100000"/>
              </a:lnSpc>
              <a:spcBef>
                <a:spcPts val="450"/>
              </a:spcBef>
              <a:spcAft>
                <a:spcPts val="0"/>
              </a:spcAft>
              <a:buSzPts val="540"/>
              <a:buNone/>
              <a:defRPr sz="675"/>
            </a:lvl5pPr>
            <a:lvl6pPr marL="2743200" lvl="5" indent="-228600" algn="l">
              <a:lnSpc>
                <a:spcPct val="100000"/>
              </a:lnSpc>
              <a:spcBef>
                <a:spcPts val="450"/>
              </a:spcBef>
              <a:spcAft>
                <a:spcPts val="0"/>
              </a:spcAft>
              <a:buSzPts val="540"/>
              <a:buNone/>
              <a:defRPr sz="675"/>
            </a:lvl6pPr>
            <a:lvl7pPr marL="3200400" lvl="6" indent="-228600" algn="l">
              <a:lnSpc>
                <a:spcPct val="100000"/>
              </a:lnSpc>
              <a:spcBef>
                <a:spcPts val="450"/>
              </a:spcBef>
              <a:spcAft>
                <a:spcPts val="0"/>
              </a:spcAft>
              <a:buSzPts val="540"/>
              <a:buNone/>
              <a:defRPr sz="675"/>
            </a:lvl7pPr>
            <a:lvl8pPr marL="3657600" lvl="7" indent="-228600" algn="l">
              <a:lnSpc>
                <a:spcPct val="100000"/>
              </a:lnSpc>
              <a:spcBef>
                <a:spcPts val="450"/>
              </a:spcBef>
              <a:spcAft>
                <a:spcPts val="0"/>
              </a:spcAft>
              <a:buSzPts val="540"/>
              <a:buNone/>
              <a:defRPr sz="675"/>
            </a:lvl8pPr>
            <a:lvl9pPr marL="4114800" lvl="8" indent="-228600" algn="l">
              <a:lnSpc>
                <a:spcPct val="100000"/>
              </a:lnSpc>
              <a:spcBef>
                <a:spcPts val="450"/>
              </a:spcBef>
              <a:spcAft>
                <a:spcPts val="450"/>
              </a:spcAft>
              <a:buSzPts val="540"/>
              <a:buNone/>
              <a:defRPr sz="675"/>
            </a:lvl9pPr>
          </a:lstStyle>
          <a:p>
            <a:endParaRPr/>
          </a:p>
        </p:txBody>
      </p:sp>
      <p:sp>
        <p:nvSpPr>
          <p:cNvPr id="65" name="Google Shape;65;g1a2a8a919e9_0_685"/>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g1a2a8a919e9_0_685"/>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lvl1pPr marL="0" marR="0" lvl="0"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67"/>
        <p:cNvGrpSpPr/>
        <p:nvPr/>
      </p:nvGrpSpPr>
      <p:grpSpPr>
        <a:xfrm>
          <a:off x="0" y="0"/>
          <a:ext cx="0" cy="0"/>
          <a:chOff x="0" y="0"/>
          <a:chExt cx="0" cy="0"/>
        </a:xfrm>
      </p:grpSpPr>
      <p:sp>
        <p:nvSpPr>
          <p:cNvPr id="68" name="Google Shape;68;g1a2a8a919e9_0_691"/>
          <p:cNvSpPr txBox="1">
            <a:spLocks noGrp="1"/>
          </p:cNvSpPr>
          <p:nvPr>
            <p:ph type="title"/>
          </p:nvPr>
        </p:nvSpPr>
        <p:spPr>
          <a:xfrm>
            <a:off x="513159" y="514351"/>
            <a:ext cx="6400800" cy="11304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g1a2a8a919e9_0_691"/>
          <p:cNvSpPr>
            <a:spLocks noGrp="1"/>
          </p:cNvSpPr>
          <p:nvPr>
            <p:ph type="pic" idx="2"/>
          </p:nvPr>
        </p:nvSpPr>
        <p:spPr>
          <a:xfrm>
            <a:off x="514350" y="400050"/>
            <a:ext cx="8114100" cy="2343300"/>
          </a:xfrm>
          <a:prstGeom prst="snip2DiagRect">
            <a:avLst>
              <a:gd name="adj1" fmla="val 10815"/>
              <a:gd name="adj2" fmla="val 0"/>
            </a:avLst>
          </a:prstGeom>
          <a:noFill/>
          <a:ln w="15875" cap="flat" cmpd="sng">
            <a:solidFill>
              <a:schemeClr val="lt1">
                <a:alpha val="40000"/>
              </a:schemeClr>
            </a:solidFill>
            <a:prstDash val="solid"/>
            <a:round/>
            <a:headEnd type="none" w="sm" len="sm"/>
            <a:tailEnd type="none" w="sm" len="sm"/>
          </a:ln>
        </p:spPr>
      </p:sp>
      <p:sp>
        <p:nvSpPr>
          <p:cNvPr id="70" name="Google Shape;70;g1a2a8a919e9_0_691"/>
          <p:cNvSpPr txBox="1">
            <a:spLocks noGrp="1"/>
          </p:cNvSpPr>
          <p:nvPr>
            <p:ph type="body" idx="1"/>
          </p:nvPr>
        </p:nvSpPr>
        <p:spPr>
          <a:xfrm>
            <a:off x="685801" y="2882900"/>
            <a:ext cx="6228300" cy="3429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40"/>
              </a:spcBef>
              <a:spcAft>
                <a:spcPts val="0"/>
              </a:spcAft>
              <a:buSzPts val="960"/>
              <a:buFont typeface="Century Gothic"/>
              <a:buNone/>
              <a:defRPr sz="1200"/>
            </a:lvl1pPr>
            <a:lvl2pPr marL="914400" lvl="1" indent="-228600" algn="l">
              <a:lnSpc>
                <a:spcPct val="100000"/>
              </a:lnSpc>
              <a:spcBef>
                <a:spcPts val="450"/>
              </a:spcBef>
              <a:spcAft>
                <a:spcPts val="0"/>
              </a:spcAft>
              <a:buSzPts val="1080"/>
              <a:buFont typeface="Century Gothic"/>
              <a:buNone/>
              <a:defRPr/>
            </a:lvl2pPr>
            <a:lvl3pPr marL="1371600" lvl="2" indent="-228600" algn="l">
              <a:lnSpc>
                <a:spcPct val="100000"/>
              </a:lnSpc>
              <a:spcBef>
                <a:spcPts val="450"/>
              </a:spcBef>
              <a:spcAft>
                <a:spcPts val="0"/>
              </a:spcAft>
              <a:buSzPts val="960"/>
              <a:buFont typeface="Century Gothic"/>
              <a:buNone/>
              <a:defRPr/>
            </a:lvl3pPr>
            <a:lvl4pPr marL="1828800" lvl="3" indent="-228600" algn="l">
              <a:lnSpc>
                <a:spcPct val="100000"/>
              </a:lnSpc>
              <a:spcBef>
                <a:spcPts val="450"/>
              </a:spcBef>
              <a:spcAft>
                <a:spcPts val="0"/>
              </a:spcAft>
              <a:buSzPts val="840"/>
              <a:buFont typeface="Century Gothic"/>
              <a:buNone/>
              <a:defRPr/>
            </a:lvl4pPr>
            <a:lvl5pPr marL="2286000" lvl="4" indent="-228600" algn="l">
              <a:lnSpc>
                <a:spcPct val="100000"/>
              </a:lnSpc>
              <a:spcBef>
                <a:spcPts val="450"/>
              </a:spcBef>
              <a:spcAft>
                <a:spcPts val="0"/>
              </a:spcAft>
              <a:buSzPts val="840"/>
              <a:buFont typeface="Century Gothic"/>
              <a:buNone/>
              <a:defRPr/>
            </a:lvl5pPr>
            <a:lvl6pPr marL="2743200" lvl="5" indent="-320039" algn="l">
              <a:lnSpc>
                <a:spcPct val="100000"/>
              </a:lnSpc>
              <a:spcBef>
                <a:spcPts val="450"/>
              </a:spcBef>
              <a:spcAft>
                <a:spcPts val="0"/>
              </a:spcAft>
              <a:buSzPts val="1440"/>
              <a:buChar char="▶"/>
              <a:defRPr/>
            </a:lvl6pPr>
            <a:lvl7pPr marL="3200400" lvl="6" indent="-320039" algn="l">
              <a:lnSpc>
                <a:spcPct val="100000"/>
              </a:lnSpc>
              <a:spcBef>
                <a:spcPts val="450"/>
              </a:spcBef>
              <a:spcAft>
                <a:spcPts val="0"/>
              </a:spcAft>
              <a:buSzPts val="1440"/>
              <a:buChar char="▶"/>
              <a:defRPr/>
            </a:lvl7pPr>
            <a:lvl8pPr marL="3657600" lvl="7" indent="-320040" algn="l">
              <a:lnSpc>
                <a:spcPct val="100000"/>
              </a:lnSpc>
              <a:spcBef>
                <a:spcPts val="450"/>
              </a:spcBef>
              <a:spcAft>
                <a:spcPts val="0"/>
              </a:spcAft>
              <a:buSzPts val="1440"/>
              <a:buChar char="▶"/>
              <a:defRPr/>
            </a:lvl8pPr>
            <a:lvl9pPr marL="4114800" lvl="8" indent="-320040" algn="l">
              <a:lnSpc>
                <a:spcPct val="100000"/>
              </a:lnSpc>
              <a:spcBef>
                <a:spcPts val="450"/>
              </a:spcBef>
              <a:spcAft>
                <a:spcPts val="450"/>
              </a:spcAft>
              <a:buSzPts val="1440"/>
              <a:buChar char="▶"/>
              <a:defRPr/>
            </a:lvl9pPr>
          </a:lstStyle>
          <a:p>
            <a:endParaRPr/>
          </a:p>
        </p:txBody>
      </p:sp>
      <p:sp>
        <p:nvSpPr>
          <p:cNvPr id="71" name="Google Shape;71;g1a2a8a919e9_0_691"/>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g1a2a8a919e9_0_691"/>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lvl1pPr marL="0" marR="0" lvl="0"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6.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8">
            <a:alphaModFix/>
          </a:blip>
          <a:stretch>
            <a:fillRect/>
          </a:stretch>
        </a:blipFill>
        <a:effectLst/>
      </p:bgPr>
    </p:bg>
    <p:spTree>
      <p:nvGrpSpPr>
        <p:cNvPr id="1" name="Shape 9"/>
        <p:cNvGrpSpPr/>
        <p:nvPr/>
      </p:nvGrpSpPr>
      <p:grpSpPr>
        <a:xfrm>
          <a:off x="0" y="0"/>
          <a:ext cx="0" cy="0"/>
          <a:chOff x="0" y="0"/>
          <a:chExt cx="0" cy="0"/>
        </a:xfrm>
      </p:grpSpPr>
      <p:sp>
        <p:nvSpPr>
          <p:cNvPr id="10" name="Google Shape;10;g1a2a8a919e9_0_628"/>
          <p:cNvSpPr txBox="1">
            <a:spLocks noGrp="1"/>
          </p:cNvSpPr>
          <p:nvPr>
            <p:ph type="title"/>
          </p:nvPr>
        </p:nvSpPr>
        <p:spPr>
          <a:xfrm>
            <a:off x="513159" y="514351"/>
            <a:ext cx="6400800" cy="11304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lt1"/>
              </a:buClr>
              <a:buSzPts val="2700"/>
              <a:buFont typeface="Century Gothic"/>
              <a:buNone/>
              <a:defRPr sz="2700" b="1"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11" name="Google Shape;11;g1a2a8a919e9_0_628"/>
          <p:cNvSpPr txBox="1">
            <a:spLocks noGrp="1"/>
          </p:cNvSpPr>
          <p:nvPr>
            <p:ph type="body" idx="1"/>
          </p:nvPr>
        </p:nvSpPr>
        <p:spPr>
          <a:xfrm>
            <a:off x="513159" y="1786523"/>
            <a:ext cx="6400800" cy="2711400"/>
          </a:xfrm>
          <a:prstGeom prst="rect">
            <a:avLst/>
          </a:prstGeom>
          <a:noFill/>
          <a:ln>
            <a:noFill/>
          </a:ln>
        </p:spPr>
        <p:txBody>
          <a:bodyPr spcFirstLastPara="1" wrap="square" lIns="91425" tIns="45700" rIns="91425" bIns="45700" anchor="ctr" anchorCtr="0">
            <a:normAutofit/>
          </a:bodyPr>
          <a:lstStyle>
            <a:lvl1pPr marL="457200" marR="0" lvl="0" indent="-304800" algn="l" rtl="0">
              <a:lnSpc>
                <a:spcPct val="100000"/>
              </a:lnSpc>
              <a:spcBef>
                <a:spcPts val="300"/>
              </a:spcBef>
              <a:spcAft>
                <a:spcPts val="0"/>
              </a:spcAft>
              <a:buClr>
                <a:schemeClr val="lt1"/>
              </a:buClr>
              <a:buSzPts val="1200"/>
              <a:buFont typeface="Noto Sans"/>
              <a:buChar char="▶"/>
              <a:defRPr sz="1500" b="0" i="0" u="none" strike="noStrike" cap="none">
                <a:solidFill>
                  <a:srgbClr val="F2F2F2"/>
                </a:solidFill>
                <a:latin typeface="Century Gothic"/>
                <a:ea typeface="Century Gothic"/>
                <a:cs typeface="Century Gothic"/>
                <a:sym typeface="Century Gothic"/>
              </a:defRPr>
            </a:lvl1pPr>
            <a:lvl2pPr marL="914400" marR="0" lvl="1" indent="-297180" algn="l" rtl="0">
              <a:lnSpc>
                <a:spcPct val="100000"/>
              </a:lnSpc>
              <a:spcBef>
                <a:spcPts val="450"/>
              </a:spcBef>
              <a:spcAft>
                <a:spcPts val="0"/>
              </a:spcAft>
              <a:buClr>
                <a:schemeClr val="lt1"/>
              </a:buClr>
              <a:buSzPts val="1080"/>
              <a:buFont typeface="Noto Sans"/>
              <a:buChar char="▶"/>
              <a:defRPr sz="1350" b="0" i="0" u="none" strike="noStrike" cap="none">
                <a:solidFill>
                  <a:srgbClr val="F2F2F2"/>
                </a:solidFill>
                <a:latin typeface="Century Gothic"/>
                <a:ea typeface="Century Gothic"/>
                <a:cs typeface="Century Gothic"/>
                <a:sym typeface="Century Gothic"/>
              </a:defRPr>
            </a:lvl2pPr>
            <a:lvl3pPr marL="1371600" marR="0" lvl="2" indent="-289560" algn="l" rtl="0">
              <a:lnSpc>
                <a:spcPct val="100000"/>
              </a:lnSpc>
              <a:spcBef>
                <a:spcPts val="450"/>
              </a:spcBef>
              <a:spcAft>
                <a:spcPts val="0"/>
              </a:spcAft>
              <a:buClr>
                <a:schemeClr val="lt1"/>
              </a:buClr>
              <a:buSzPts val="960"/>
              <a:buFont typeface="Noto Sans"/>
              <a:buChar char="▶"/>
              <a:defRPr sz="1200" b="0" i="0" u="none" strike="noStrike" cap="none">
                <a:solidFill>
                  <a:srgbClr val="F2F2F2"/>
                </a:solidFill>
                <a:latin typeface="Century Gothic"/>
                <a:ea typeface="Century Gothic"/>
                <a:cs typeface="Century Gothic"/>
                <a:sym typeface="Century Gothic"/>
              </a:defRPr>
            </a:lvl3pPr>
            <a:lvl4pPr marL="1828800" marR="0" lvl="3" indent="-281939" algn="l" rtl="0">
              <a:lnSpc>
                <a:spcPct val="100000"/>
              </a:lnSpc>
              <a:spcBef>
                <a:spcPts val="450"/>
              </a:spcBef>
              <a:spcAft>
                <a:spcPts val="0"/>
              </a:spcAft>
              <a:buClr>
                <a:schemeClr val="lt1"/>
              </a:buClr>
              <a:buSzPts val="840"/>
              <a:buFont typeface="Noto Sans"/>
              <a:buChar char="▶"/>
              <a:defRPr sz="1050" b="0" i="0" u="none" strike="noStrike" cap="none">
                <a:solidFill>
                  <a:srgbClr val="F2F2F2"/>
                </a:solidFill>
                <a:latin typeface="Century Gothic"/>
                <a:ea typeface="Century Gothic"/>
                <a:cs typeface="Century Gothic"/>
                <a:sym typeface="Century Gothic"/>
              </a:defRPr>
            </a:lvl4pPr>
            <a:lvl5pPr marL="2286000" marR="0" lvl="4" indent="-281939" algn="l" rtl="0">
              <a:lnSpc>
                <a:spcPct val="100000"/>
              </a:lnSpc>
              <a:spcBef>
                <a:spcPts val="450"/>
              </a:spcBef>
              <a:spcAft>
                <a:spcPts val="0"/>
              </a:spcAft>
              <a:buClr>
                <a:schemeClr val="lt1"/>
              </a:buClr>
              <a:buSzPts val="840"/>
              <a:buFont typeface="Noto Sans"/>
              <a:buChar char="▶"/>
              <a:defRPr sz="1050" b="0" i="0" u="none" strike="noStrike" cap="none">
                <a:solidFill>
                  <a:srgbClr val="F2F2F2"/>
                </a:solidFill>
                <a:latin typeface="Century Gothic"/>
                <a:ea typeface="Century Gothic"/>
                <a:cs typeface="Century Gothic"/>
                <a:sym typeface="Century Gothic"/>
              </a:defRPr>
            </a:lvl5pPr>
            <a:lvl6pPr marL="2743200" marR="0" lvl="5" indent="-281939" algn="l" rtl="0">
              <a:lnSpc>
                <a:spcPct val="100000"/>
              </a:lnSpc>
              <a:spcBef>
                <a:spcPts val="450"/>
              </a:spcBef>
              <a:spcAft>
                <a:spcPts val="0"/>
              </a:spcAft>
              <a:buClr>
                <a:schemeClr val="lt1"/>
              </a:buClr>
              <a:buSzPts val="840"/>
              <a:buFont typeface="Noto Sans"/>
              <a:buChar char="▶"/>
              <a:defRPr sz="1050" b="0" i="0" u="none" strike="noStrike" cap="none">
                <a:solidFill>
                  <a:srgbClr val="0F486F"/>
                </a:solidFill>
                <a:latin typeface="Century Gothic"/>
                <a:ea typeface="Century Gothic"/>
                <a:cs typeface="Century Gothic"/>
                <a:sym typeface="Century Gothic"/>
              </a:defRPr>
            </a:lvl6pPr>
            <a:lvl7pPr marL="3200400" marR="0" lvl="6" indent="-281939" algn="l" rtl="0">
              <a:lnSpc>
                <a:spcPct val="100000"/>
              </a:lnSpc>
              <a:spcBef>
                <a:spcPts val="450"/>
              </a:spcBef>
              <a:spcAft>
                <a:spcPts val="0"/>
              </a:spcAft>
              <a:buClr>
                <a:schemeClr val="lt1"/>
              </a:buClr>
              <a:buSzPts val="840"/>
              <a:buFont typeface="Noto Sans"/>
              <a:buChar char="▶"/>
              <a:defRPr sz="1050" b="0" i="0" u="none" strike="noStrike" cap="none">
                <a:solidFill>
                  <a:srgbClr val="0F486F"/>
                </a:solidFill>
                <a:latin typeface="Century Gothic"/>
                <a:ea typeface="Century Gothic"/>
                <a:cs typeface="Century Gothic"/>
                <a:sym typeface="Century Gothic"/>
              </a:defRPr>
            </a:lvl7pPr>
            <a:lvl8pPr marL="3657600" marR="0" lvl="7" indent="-281940" algn="l" rtl="0">
              <a:lnSpc>
                <a:spcPct val="100000"/>
              </a:lnSpc>
              <a:spcBef>
                <a:spcPts val="450"/>
              </a:spcBef>
              <a:spcAft>
                <a:spcPts val="0"/>
              </a:spcAft>
              <a:buClr>
                <a:schemeClr val="lt1"/>
              </a:buClr>
              <a:buSzPts val="840"/>
              <a:buFont typeface="Noto Sans"/>
              <a:buChar char="▶"/>
              <a:defRPr sz="1050" b="0" i="0" u="none" strike="noStrike" cap="none">
                <a:solidFill>
                  <a:srgbClr val="0F486F"/>
                </a:solidFill>
                <a:latin typeface="Century Gothic"/>
                <a:ea typeface="Century Gothic"/>
                <a:cs typeface="Century Gothic"/>
                <a:sym typeface="Century Gothic"/>
              </a:defRPr>
            </a:lvl8pPr>
            <a:lvl9pPr marL="4114800" marR="0" lvl="8" indent="-281940" algn="l" rtl="0">
              <a:lnSpc>
                <a:spcPct val="100000"/>
              </a:lnSpc>
              <a:spcBef>
                <a:spcPts val="450"/>
              </a:spcBef>
              <a:spcAft>
                <a:spcPts val="450"/>
              </a:spcAft>
              <a:buClr>
                <a:schemeClr val="lt1"/>
              </a:buClr>
              <a:buSzPts val="840"/>
              <a:buFont typeface="Noto Sans"/>
              <a:buChar char="▶"/>
              <a:defRPr sz="1050" b="0" i="0" u="none" strike="noStrike" cap="none">
                <a:solidFill>
                  <a:srgbClr val="0F486F"/>
                </a:solidFill>
                <a:latin typeface="Century Gothic"/>
                <a:ea typeface="Century Gothic"/>
                <a:cs typeface="Century Gothic"/>
                <a:sym typeface="Century Gothic"/>
              </a:defRPr>
            </a:lvl9pPr>
          </a:lstStyle>
          <a:p>
            <a:endParaRPr/>
          </a:p>
        </p:txBody>
      </p:sp>
      <p:pic>
        <p:nvPicPr>
          <p:cNvPr id="12" name="Google Shape;12;g1a2a8a919e9_0_628"/>
          <p:cNvPicPr preferRelativeResize="0"/>
          <p:nvPr/>
        </p:nvPicPr>
        <p:blipFill rotWithShape="1">
          <a:blip r:embed="rId19">
            <a:alphaModFix/>
          </a:blip>
          <a:srcRect/>
          <a:stretch/>
        </p:blipFill>
        <p:spPr>
          <a:xfrm>
            <a:off x="657550" y="4816592"/>
            <a:ext cx="637788" cy="310640"/>
          </a:xfrm>
          <a:prstGeom prst="rect">
            <a:avLst/>
          </a:prstGeom>
          <a:noFill/>
          <a:ln>
            <a:noFill/>
          </a:ln>
        </p:spPr>
      </p:pic>
      <p:pic>
        <p:nvPicPr>
          <p:cNvPr id="13" name="Google Shape;13;g1a2a8a919e9_0_628"/>
          <p:cNvPicPr preferRelativeResize="0"/>
          <p:nvPr/>
        </p:nvPicPr>
        <p:blipFill rotWithShape="1">
          <a:blip r:embed="rId20">
            <a:alphaModFix/>
          </a:blip>
          <a:srcRect/>
          <a:stretch/>
        </p:blipFill>
        <p:spPr>
          <a:xfrm>
            <a:off x="58031" y="4821592"/>
            <a:ext cx="584058" cy="300640"/>
          </a:xfrm>
          <a:prstGeom prst="rect">
            <a:avLst/>
          </a:prstGeom>
          <a:noFill/>
          <a:ln>
            <a:noFill/>
          </a:ln>
        </p:spPr>
      </p:pic>
      <p:sp>
        <p:nvSpPr>
          <p:cNvPr id="14" name="Google Shape;14;g1a2a8a919e9_0_628"/>
          <p:cNvSpPr txBox="1">
            <a:spLocks noGrp="1"/>
          </p:cNvSpPr>
          <p:nvPr>
            <p:ph type="dt" idx="10"/>
          </p:nvPr>
        </p:nvSpPr>
        <p:spPr>
          <a:xfrm>
            <a:off x="7927475" y="4904137"/>
            <a:ext cx="615900" cy="139500"/>
          </a:xfrm>
          <a:prstGeom prst="rect">
            <a:avLst/>
          </a:prstGeom>
          <a:noFill/>
          <a:ln>
            <a:noFill/>
          </a:ln>
        </p:spPr>
        <p:txBody>
          <a:bodyPr spcFirstLastPara="1" wrap="square" lIns="91425" tIns="45700" rIns="0" bIns="45700" anchor="ctr" anchorCtr="0">
            <a:noAutofit/>
          </a:bodyPr>
          <a:lstStyle>
            <a:lvl1pPr marR="0" lvl="0" algn="r" rtl="0">
              <a:lnSpc>
                <a:spcPct val="100000"/>
              </a:lnSpc>
              <a:spcBef>
                <a:spcPts val="0"/>
              </a:spcBef>
              <a:spcAft>
                <a:spcPts val="0"/>
              </a:spcAft>
              <a:buClr>
                <a:srgbClr val="000000"/>
              </a:buClr>
              <a:buSzPts val="1400"/>
              <a:buFont typeface="Arial"/>
              <a:buNone/>
              <a:defRPr sz="75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15" name="Google Shape;15;g1a2a8a919e9_0_628"/>
          <p:cNvSpPr txBox="1">
            <a:spLocks noGrp="1"/>
          </p:cNvSpPr>
          <p:nvPr>
            <p:ph type="sldNum" idx="12"/>
          </p:nvPr>
        </p:nvSpPr>
        <p:spPr>
          <a:xfrm>
            <a:off x="8714232" y="4904137"/>
            <a:ext cx="305400" cy="139500"/>
          </a:xfrm>
          <a:prstGeom prst="rect">
            <a:avLst/>
          </a:prstGeom>
          <a:noFill/>
          <a:ln>
            <a:noFill/>
          </a:ln>
        </p:spPr>
        <p:txBody>
          <a:bodyPr spcFirstLastPara="1" wrap="square" lIns="0" tIns="45700" rIns="91425" bIns="45700" anchor="ctr" anchorCtr="0">
            <a:noAutofit/>
          </a:bodyPr>
          <a:lstStyle>
            <a:lvl1pPr marL="0" marR="0" lvl="0" indent="0" algn="l" rtl="0">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cxnSp>
        <p:nvCxnSpPr>
          <p:cNvPr id="16" name="Google Shape;16;g1a2a8a919e9_0_628"/>
          <p:cNvCxnSpPr/>
          <p:nvPr/>
        </p:nvCxnSpPr>
        <p:spPr>
          <a:xfrm>
            <a:off x="8641728" y="4855913"/>
            <a:ext cx="0" cy="189300"/>
          </a:xfrm>
          <a:prstGeom prst="straightConnector1">
            <a:avLst/>
          </a:prstGeom>
          <a:noFill/>
          <a:ln w="12700" cap="sq" cmpd="sng">
            <a:solidFill>
              <a:schemeClr val="lt1"/>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9">
            <a:alphaModFix/>
          </a:blip>
          <a:stretch>
            <a:fillRect/>
          </a:stretch>
        </a:blipFill>
        <a:effectLst/>
      </p:bgPr>
    </p:bg>
    <p:spTree>
      <p:nvGrpSpPr>
        <p:cNvPr id="1" name="Shape 112"/>
        <p:cNvGrpSpPr/>
        <p:nvPr/>
      </p:nvGrpSpPr>
      <p:grpSpPr>
        <a:xfrm>
          <a:off x="0" y="0"/>
          <a:ext cx="0" cy="0"/>
          <a:chOff x="0" y="0"/>
          <a:chExt cx="0" cy="0"/>
        </a:xfrm>
      </p:grpSpPr>
      <p:sp>
        <p:nvSpPr>
          <p:cNvPr id="113" name="Google Shape;113;p6"/>
          <p:cNvSpPr txBox="1">
            <a:spLocks noGrp="1"/>
          </p:cNvSpPr>
          <p:nvPr>
            <p:ph type="title"/>
          </p:nvPr>
        </p:nvSpPr>
        <p:spPr>
          <a:xfrm>
            <a:off x="457200" y="685800"/>
            <a:ext cx="8229600" cy="85725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3F3F3F"/>
              </a:buClr>
              <a:buSzPts val="4400"/>
              <a:buFont typeface="Arial"/>
              <a:buNone/>
              <a:defRPr sz="4400"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4" name="Google Shape;114;p6"/>
          <p:cNvSpPr txBox="1">
            <a:spLocks noGrp="1"/>
          </p:cNvSpPr>
          <p:nvPr>
            <p:ph type="body" idx="1"/>
          </p:nvPr>
        </p:nvSpPr>
        <p:spPr>
          <a:xfrm>
            <a:off x="457200" y="1679972"/>
            <a:ext cx="8229600" cy="291465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rgbClr val="3F3F3F"/>
              </a:buClr>
              <a:buSzPts val="3200"/>
              <a:buFont typeface="Arial"/>
              <a:buChar char="•"/>
              <a:defRPr sz="3200" b="0" i="0" u="none" strike="noStrike" cap="none">
                <a:solidFill>
                  <a:srgbClr val="3F3F3F"/>
                </a:solidFill>
                <a:latin typeface="Calibri"/>
                <a:ea typeface="Calibri"/>
                <a:cs typeface="Calibri"/>
                <a:sym typeface="Calibri"/>
              </a:defRPr>
            </a:lvl1pPr>
            <a:lvl2pPr marL="914400" marR="0" lvl="1" indent="-406400" algn="l" rtl="0">
              <a:lnSpc>
                <a:spcPct val="100000"/>
              </a:lnSpc>
              <a:spcBef>
                <a:spcPts val="560"/>
              </a:spcBef>
              <a:spcAft>
                <a:spcPts val="0"/>
              </a:spcAft>
              <a:buClr>
                <a:srgbClr val="3F3F3F"/>
              </a:buClr>
              <a:buSzPts val="2800"/>
              <a:buFont typeface="Arial"/>
              <a:buChar char="–"/>
              <a:defRPr sz="2800" b="0" i="0" u="none" strike="noStrike" cap="none">
                <a:solidFill>
                  <a:srgbClr val="3F3F3F"/>
                </a:solidFill>
                <a:latin typeface="Calibri"/>
                <a:ea typeface="Calibri"/>
                <a:cs typeface="Calibri"/>
                <a:sym typeface="Calibri"/>
              </a:defRPr>
            </a:lvl2pPr>
            <a:lvl3pPr marL="1371600" marR="0" lvl="2" indent="-381000" algn="l" rtl="0">
              <a:lnSpc>
                <a:spcPct val="100000"/>
              </a:lnSpc>
              <a:spcBef>
                <a:spcPts val="480"/>
              </a:spcBef>
              <a:spcAft>
                <a:spcPts val="0"/>
              </a:spcAft>
              <a:buClr>
                <a:srgbClr val="3F3F3F"/>
              </a:buClr>
              <a:buSzPts val="2400"/>
              <a:buFont typeface="Arial"/>
              <a:buChar char="•"/>
              <a:defRPr sz="2400" b="0" i="0" u="none" strike="noStrike" cap="none">
                <a:solidFill>
                  <a:srgbClr val="3F3F3F"/>
                </a:solidFill>
                <a:latin typeface="Calibri"/>
                <a:ea typeface="Calibri"/>
                <a:cs typeface="Calibri"/>
                <a:sym typeface="Calibri"/>
              </a:defRPr>
            </a:lvl3pPr>
            <a:lvl4pPr marL="1828800" marR="0" lvl="3" indent="-355600" algn="l" rtl="0">
              <a:lnSpc>
                <a:spcPct val="100000"/>
              </a:lnSpc>
              <a:spcBef>
                <a:spcPts val="400"/>
              </a:spcBef>
              <a:spcAft>
                <a:spcPts val="0"/>
              </a:spcAft>
              <a:buClr>
                <a:srgbClr val="3F3F3F"/>
              </a:buClr>
              <a:buSzPts val="2000"/>
              <a:buFont typeface="Arial"/>
              <a:buChar char="–"/>
              <a:defRPr sz="2000" b="0" i="0" u="none" strike="noStrike" cap="none">
                <a:solidFill>
                  <a:srgbClr val="3F3F3F"/>
                </a:solidFill>
                <a:latin typeface="Calibri"/>
                <a:ea typeface="Calibri"/>
                <a:cs typeface="Calibri"/>
                <a:sym typeface="Calibri"/>
              </a:defRPr>
            </a:lvl4pPr>
            <a:lvl5pPr marL="2286000" marR="0" lvl="4" indent="-355600" algn="l" rtl="0">
              <a:lnSpc>
                <a:spcPct val="100000"/>
              </a:lnSpc>
              <a:spcBef>
                <a:spcPts val="400"/>
              </a:spcBef>
              <a:spcAft>
                <a:spcPts val="0"/>
              </a:spcAft>
              <a:buClr>
                <a:srgbClr val="3F3F3F"/>
              </a:buClr>
              <a:buSzPts val="2000"/>
              <a:buFont typeface="Arial"/>
              <a:buChar char="»"/>
              <a:defRPr sz="2000" b="0" i="0" u="none" strike="noStrike" cap="none">
                <a:solidFill>
                  <a:srgbClr val="3F3F3F"/>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70" r:id="rId3"/>
    <p:sldLayoutId id="2147483672" r:id="rId4"/>
    <p:sldLayoutId id="2147483673" r:id="rId5"/>
    <p:sldLayoutId id="2147483674" r:id="rId6"/>
    <p:sldLayoutId id="214748367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30.png"/><Relationship Id="rId5" Type="http://schemas.openxmlformats.org/officeDocument/2006/relationships/image" Target="../media/image10.jpg"/><Relationship Id="rId10" Type="http://schemas.openxmlformats.org/officeDocument/2006/relationships/image" Target="../media/image34.svg"/><Relationship Id="rId4" Type="http://schemas.openxmlformats.org/officeDocument/2006/relationships/image" Target="../media/image14.jp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 Id="rId4" Type="http://schemas.openxmlformats.org/officeDocument/2006/relationships/hyperlink" Target="https://ckan.tacc.utexas.edu/dataset/9d3bf417-3d04-4e0a-9d9c-75b6f1080023/resource/c39d2da9-fa55-4708-a86e-19e16befe877/download/spierce_hurricane-ssnetwork.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18.xml"/><Relationship Id="rId6" Type="http://schemas.openxmlformats.org/officeDocument/2006/relationships/hyperlink" Target="https://ckan.tacc.utexas.edu/dataset/potree/7cd18a29-09d9-4e21-86f4-3a0d41e6fa22" TargetMode="Externa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8.xml"/><Relationship Id="rId6" Type="http://schemas.openxmlformats.org/officeDocument/2006/relationships/hyperlink" Target="https://ckan.tacc.utexas.edu/dataset/potree/7cd18a29-09d9-4e21-86f4-3a0d41e6fa22" TargetMode="Externa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hyperlink" Target="https://aaai.org/Conferences/AAAI-19/townhall-a-20-year-roadmap-for-ai-research/" TargetMode="External"/><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hyperlink" Target="https://huyenchip.com/2024/03/14/ai-oss.html" TargetMode="Externa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hyperlink" Target="https://doi.org/10.1016/j.envsoft.2015.11.016" TargetMode="External"/><Relationship Id="rId5" Type="http://schemas.openxmlformats.org/officeDocument/2006/relationships/hyperlink" Target="https://www2.ed.gov/documents/ai-report/ai-report.pdf" TargetMode="External"/><Relationship Id="rId4" Type="http://schemas.openxmlformats.org/officeDocument/2006/relationships/hyperlink" Target="https://arxiv.org/abs/2312.11562"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jp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g1a2a8a919e9_0_620"/>
          <p:cNvSpPr txBox="1">
            <a:spLocks noGrp="1"/>
          </p:cNvSpPr>
          <p:nvPr>
            <p:ph type="dt" idx="10"/>
          </p:nvPr>
        </p:nvSpPr>
        <p:spPr>
          <a:xfrm>
            <a:off x="7927475" y="4904137"/>
            <a:ext cx="615900" cy="139500"/>
          </a:xfrm>
          <a:prstGeom prst="rect">
            <a:avLst/>
          </a:prstGeom>
          <a:noFill/>
          <a:ln>
            <a:noFill/>
          </a:ln>
        </p:spPr>
        <p:txBody>
          <a:bodyPr spcFirstLastPara="1" wrap="square" lIns="91425" tIns="45700" rIns="0" bIns="45700" anchor="ctr" anchorCtr="0">
            <a:noAutofit/>
          </a:bodyPr>
          <a:lstStyle/>
          <a:p>
            <a:pPr marL="0" lvl="0" indent="0" algn="r" rtl="0">
              <a:lnSpc>
                <a:spcPct val="100000"/>
              </a:lnSpc>
              <a:spcBef>
                <a:spcPts val="0"/>
              </a:spcBef>
              <a:spcAft>
                <a:spcPts val="0"/>
              </a:spcAft>
              <a:buSzPts val="1400"/>
              <a:buNone/>
            </a:pPr>
            <a:r>
              <a:rPr lang="en-US" dirty="0"/>
              <a:t>04/11/2025</a:t>
            </a:r>
            <a:endParaRPr dirty="0"/>
          </a:p>
        </p:txBody>
      </p:sp>
      <p:sp>
        <p:nvSpPr>
          <p:cNvPr id="252" name="Google Shape;252;g1a2a8a919e9_0_620"/>
          <p:cNvSpPr txBox="1">
            <a:spLocks noGrp="1"/>
          </p:cNvSpPr>
          <p:nvPr>
            <p:ph type="sldNum" idx="12"/>
          </p:nvPr>
        </p:nvSpPr>
        <p:spPr>
          <a:xfrm>
            <a:off x="8714232" y="4904137"/>
            <a:ext cx="305400" cy="139500"/>
          </a:xfrm>
          <a:prstGeom prst="rect">
            <a:avLst/>
          </a:prstGeom>
          <a:noFill/>
          <a:ln>
            <a:noFill/>
          </a:ln>
        </p:spPr>
        <p:txBody>
          <a:bodyPr spcFirstLastPara="1" wrap="square" lIns="0" tIns="45700" rIns="91425" bIns="45700" anchor="ctr" anchorCtr="0">
            <a:noAutofit/>
          </a:bodyPr>
          <a:lstStyle/>
          <a:p>
            <a:pPr marL="0" lvl="0" indent="0" algn="l" rtl="0">
              <a:lnSpc>
                <a:spcPct val="100000"/>
              </a:lnSpc>
              <a:spcBef>
                <a:spcPts val="0"/>
              </a:spcBef>
              <a:spcAft>
                <a:spcPts val="0"/>
              </a:spcAft>
              <a:buClr>
                <a:srgbClr val="000000"/>
              </a:buClr>
              <a:buSzPts val="750"/>
              <a:buFont typeface="Arial"/>
              <a:buNone/>
            </a:pPr>
            <a:fld id="{00000000-1234-1234-1234-123412341234}" type="slidenum">
              <a:rPr lang="en-US" sz="750">
                <a:solidFill>
                  <a:schemeClr val="lt1"/>
                </a:solidFill>
              </a:rPr>
              <a:t>1</a:t>
            </a:fld>
            <a:endParaRPr sz="750">
              <a:solidFill>
                <a:schemeClr val="lt1"/>
              </a:solidFill>
            </a:endParaRPr>
          </a:p>
        </p:txBody>
      </p:sp>
      <p:cxnSp>
        <p:nvCxnSpPr>
          <p:cNvPr id="253" name="Google Shape;253;g1a2a8a919e9_0_620"/>
          <p:cNvCxnSpPr/>
          <p:nvPr/>
        </p:nvCxnSpPr>
        <p:spPr>
          <a:xfrm>
            <a:off x="598325" y="3977163"/>
            <a:ext cx="5619900" cy="0"/>
          </a:xfrm>
          <a:prstGeom prst="straightConnector1">
            <a:avLst/>
          </a:prstGeom>
          <a:noFill/>
          <a:ln w="19050" cap="flat" cmpd="sng">
            <a:solidFill>
              <a:schemeClr val="lt1"/>
            </a:solidFill>
            <a:prstDash val="solid"/>
            <a:round/>
            <a:headEnd type="none" w="sm" len="sm"/>
            <a:tailEnd type="none" w="sm" len="sm"/>
          </a:ln>
        </p:spPr>
      </p:cxnSp>
      <p:sp>
        <p:nvSpPr>
          <p:cNvPr id="254" name="Google Shape;254;g1a2a8a919e9_0_620"/>
          <p:cNvSpPr txBox="1"/>
          <p:nvPr/>
        </p:nvSpPr>
        <p:spPr>
          <a:xfrm>
            <a:off x="519550" y="3372450"/>
            <a:ext cx="7886700" cy="1389900"/>
          </a:xfrm>
          <a:prstGeom prst="rect">
            <a:avLst/>
          </a:prstGeom>
          <a:noFill/>
          <a:ln>
            <a:noFill/>
          </a:ln>
        </p:spPr>
        <p:txBody>
          <a:bodyPr spcFirstLastPara="1" wrap="square" lIns="91425" tIns="45700" rIns="91425" bIns="45700" anchor="b" anchorCtr="0">
            <a:noAutofit/>
          </a:bodyPr>
          <a:lstStyle/>
          <a:p>
            <a:pPr marL="0" marR="0" lvl="0" indent="0" algn="l" rtl="0">
              <a:lnSpc>
                <a:spcPct val="50000"/>
              </a:lnSpc>
              <a:spcBef>
                <a:spcPts val="0"/>
              </a:spcBef>
              <a:spcAft>
                <a:spcPts val="0"/>
              </a:spcAft>
              <a:buClr>
                <a:schemeClr val="lt1"/>
              </a:buClr>
              <a:buSzPts val="1050"/>
              <a:buFont typeface="Arial"/>
              <a:buNone/>
            </a:pPr>
            <a:r>
              <a:rPr lang="en-US" sz="1050" b="0" i="0" u="none" strike="noStrike" cap="none" dirty="0">
                <a:solidFill>
                  <a:schemeClr val="lt1"/>
                </a:solidFill>
                <a:latin typeface="Arial Black"/>
                <a:ea typeface="Arial Black"/>
                <a:cs typeface="Arial Black"/>
                <a:sym typeface="Arial Black"/>
              </a:rPr>
              <a:t>Dr. SUZANNE A. PIERCE </a:t>
            </a:r>
          </a:p>
          <a:p>
            <a:pPr marL="0" marR="0" lvl="0" indent="0" algn="l" rtl="0">
              <a:lnSpc>
                <a:spcPct val="50000"/>
              </a:lnSpc>
              <a:spcBef>
                <a:spcPts val="0"/>
              </a:spcBef>
              <a:spcAft>
                <a:spcPts val="0"/>
              </a:spcAft>
              <a:buClr>
                <a:schemeClr val="lt1"/>
              </a:buClr>
              <a:buSzPts val="105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50000"/>
              </a:lnSpc>
              <a:spcBef>
                <a:spcPts val="1000"/>
              </a:spcBef>
              <a:spcAft>
                <a:spcPts val="0"/>
              </a:spcAft>
              <a:buClr>
                <a:schemeClr val="lt1"/>
              </a:buClr>
              <a:buSzPts val="1050"/>
              <a:buFont typeface="Arial"/>
              <a:buNone/>
            </a:pPr>
            <a:r>
              <a:rPr lang="en-US" sz="1050" b="0" i="0" u="none" strike="noStrike" cap="none" dirty="0">
                <a:solidFill>
                  <a:schemeClr val="lt1"/>
                </a:solidFill>
                <a:latin typeface="Arial Black"/>
                <a:ea typeface="Arial Black"/>
                <a:cs typeface="Arial Black"/>
                <a:sym typeface="Arial Black"/>
              </a:rPr>
              <a:t>Decision Support Office, Texas Advanced Computing Center, The University of Texas at Austin</a:t>
            </a:r>
            <a:endParaRPr sz="1050" b="0" i="0" u="none" strike="noStrike" cap="none" dirty="0">
              <a:solidFill>
                <a:schemeClr val="lt1"/>
              </a:solidFill>
              <a:latin typeface="Arial"/>
              <a:ea typeface="Arial"/>
              <a:cs typeface="Arial"/>
              <a:sym typeface="Arial"/>
            </a:endParaRPr>
          </a:p>
        </p:txBody>
      </p:sp>
      <p:pic>
        <p:nvPicPr>
          <p:cNvPr id="255" name="Google Shape;255;g1a2a8a919e9_0_620"/>
          <p:cNvPicPr preferRelativeResize="0"/>
          <p:nvPr/>
        </p:nvPicPr>
        <p:blipFill rotWithShape="1">
          <a:blip r:embed="rId3">
            <a:alphaModFix/>
          </a:blip>
          <a:srcRect/>
          <a:stretch/>
        </p:blipFill>
        <p:spPr>
          <a:xfrm>
            <a:off x="7010400" y="230799"/>
            <a:ext cx="1877397" cy="914400"/>
          </a:xfrm>
          <a:prstGeom prst="rect">
            <a:avLst/>
          </a:prstGeom>
          <a:noFill/>
          <a:ln>
            <a:noFill/>
          </a:ln>
        </p:spPr>
      </p:pic>
      <p:sp>
        <p:nvSpPr>
          <p:cNvPr id="256" name="Google Shape;256;g1a2a8a919e9_0_620"/>
          <p:cNvSpPr txBox="1">
            <a:spLocks noGrp="1"/>
          </p:cNvSpPr>
          <p:nvPr>
            <p:ph type="ctrTitle"/>
          </p:nvPr>
        </p:nvSpPr>
        <p:spPr>
          <a:xfrm>
            <a:off x="221791" y="1216457"/>
            <a:ext cx="7264200" cy="16389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C2B39"/>
              </a:buClr>
              <a:buSzPct val="141428"/>
              <a:buFont typeface="Arial Black"/>
              <a:buNone/>
            </a:pPr>
            <a:r>
              <a:rPr lang="en-US" sz="2800" dirty="0">
                <a:latin typeface="Arial Black"/>
                <a:ea typeface="Arial Black"/>
                <a:cs typeface="Arial Black"/>
                <a:sym typeface="Arial Black"/>
              </a:rPr>
              <a:t>Satisficing at Scale</a:t>
            </a:r>
            <a:endParaRPr sz="2800" dirty="0">
              <a:latin typeface="Arial Black"/>
              <a:ea typeface="Arial Black"/>
              <a:cs typeface="Arial Black"/>
              <a:sym typeface="Arial Black"/>
            </a:endParaRPr>
          </a:p>
          <a:p>
            <a:pPr marL="0" lvl="0" indent="0" algn="l" rtl="0">
              <a:lnSpc>
                <a:spcPct val="100000"/>
              </a:lnSpc>
              <a:spcBef>
                <a:spcPts val="0"/>
              </a:spcBef>
              <a:spcAft>
                <a:spcPts val="0"/>
              </a:spcAft>
              <a:buClr>
                <a:srgbClr val="1C2B39"/>
              </a:buClr>
              <a:buSzPct val="141428"/>
              <a:buFont typeface="Arial Black"/>
              <a:buNone/>
            </a:pPr>
            <a:r>
              <a:rPr lang="en-US" sz="1800" dirty="0">
                <a:effectLst/>
                <a:latin typeface="Calibri" panose="020F0502020204030204" pitchFamily="34" charset="0"/>
                <a:ea typeface="Calibri" panose="020F0502020204030204" pitchFamily="34" charset="0"/>
              </a:rPr>
              <a:t>How AI </a:t>
            </a:r>
            <a:r>
              <a:rPr lang="en-US" sz="1800" dirty="0">
                <a:latin typeface="Calibri" panose="020F0502020204030204" pitchFamily="34" charset="0"/>
                <a:ea typeface="Calibri" panose="020F0502020204030204" pitchFamily="34" charset="0"/>
              </a:rPr>
              <a:t>Connects Community Knowledge </a:t>
            </a:r>
            <a:br>
              <a:rPr lang="en-US" sz="1800" dirty="0">
                <a:latin typeface="Calibri" panose="020F0502020204030204" pitchFamily="34" charset="0"/>
                <a:ea typeface="Calibri" panose="020F0502020204030204" pitchFamily="34" charset="0"/>
              </a:rPr>
            </a:br>
            <a:r>
              <a:rPr lang="en-US" sz="1800" dirty="0">
                <a:latin typeface="Calibri" panose="020F0502020204030204" pitchFamily="34" charset="0"/>
                <a:ea typeface="Calibri" panose="020F0502020204030204" pitchFamily="34" charset="0"/>
              </a:rPr>
              <a:t>with Scientific Models for Actionable Solutions</a:t>
            </a:r>
            <a:endParaRPr sz="2800" dirty="0">
              <a:solidFill>
                <a:schemeClr val="bg1"/>
              </a:solidFill>
              <a:latin typeface="Arial Black"/>
              <a:ea typeface="Arial Black"/>
              <a:cs typeface="Arial Black"/>
              <a:sym typeface="Arial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7" name="Google Shape;277;p21"/>
          <p:cNvSpPr txBox="1">
            <a:spLocks noGrp="1"/>
          </p:cNvSpPr>
          <p:nvPr>
            <p:ph type="body" idx="1"/>
          </p:nvPr>
        </p:nvSpPr>
        <p:spPr>
          <a:xfrm>
            <a:off x="5638800" y="514350"/>
            <a:ext cx="3063766" cy="4279862"/>
          </a:xfrm>
          <a:prstGeom prst="rect">
            <a:avLst/>
          </a:prstGeom>
          <a:solidFill>
            <a:srgbClr val="3A2D23"/>
          </a:solidFill>
          <a:ln>
            <a:noFill/>
          </a:ln>
        </p:spPr>
        <p:txBody>
          <a:bodyPr spcFirstLastPara="1" wrap="square" lIns="91425" tIns="45700" rIns="91425" bIns="45700" anchor="ctr" anchorCtr="0">
            <a:normAutofit fontScale="55000" lnSpcReduction="20000"/>
          </a:bodyPr>
          <a:lstStyle/>
          <a:p>
            <a:pPr>
              <a:buNone/>
            </a:pPr>
            <a:r>
              <a:rPr lang="en-US" sz="4400" b="0" i="0" u="none" strike="noStrike" cap="none" dirty="0">
                <a:solidFill>
                  <a:schemeClr val="bg1"/>
                </a:solidFill>
                <a:latin typeface="Calibri" panose="020F0502020204030204" pitchFamily="34" charset="0"/>
                <a:ea typeface="Arial"/>
                <a:cs typeface="Calibri" panose="020F0502020204030204" pitchFamily="34" charset="0"/>
                <a:sym typeface="Arial"/>
              </a:rPr>
              <a:t>Variable Object Layer:</a:t>
            </a:r>
          </a:p>
          <a:p>
            <a:pPr>
              <a:buNone/>
            </a:pPr>
            <a:r>
              <a:rPr lang="en-US" sz="2500" b="0" i="0" u="none" strike="noStrike" cap="none" dirty="0">
                <a:solidFill>
                  <a:schemeClr val="bg1"/>
                </a:solidFill>
                <a:latin typeface="Calibri" panose="020F0502020204030204" pitchFamily="34" charset="0"/>
                <a:ea typeface="Arial"/>
                <a:cs typeface="Calibri" panose="020F0502020204030204" pitchFamily="34" charset="0"/>
                <a:sym typeface="Arial"/>
              </a:rPr>
              <a:t>SVOs serve as semantic anchors and interaction points where human sensed knowledge connects to formal scientific variables, and formal data structures, and creates query interfaces for RAG systems. </a:t>
            </a:r>
            <a:r>
              <a:rPr lang="en-US" sz="2500" dirty="0">
                <a:solidFill>
                  <a:schemeClr val="bg1"/>
                </a:solidFill>
              </a:rPr>
              <a:t> </a:t>
            </a:r>
          </a:p>
          <a:p>
            <a:pPr>
              <a:buNone/>
            </a:pPr>
            <a:r>
              <a:rPr lang="en-US" sz="2900" dirty="0">
                <a:solidFill>
                  <a:schemeClr val="bg1"/>
                </a:solidFill>
              </a:rPr>
              <a:t>These objects can encode</a:t>
            </a:r>
            <a:r>
              <a:rPr lang="en-US" dirty="0">
                <a:solidFill>
                  <a:schemeClr val="bg1"/>
                </a:solidFill>
              </a:rPr>
              <a:t>:</a:t>
            </a:r>
          </a:p>
          <a:p>
            <a:pPr marL="285750" lvl="2" indent="-285750">
              <a:buFont typeface="Arial" panose="020B0604020202020204" pitchFamily="34" charset="0"/>
              <a:buChar char="•"/>
            </a:pPr>
            <a:r>
              <a:rPr lang="en-US" b="1" dirty="0">
                <a:solidFill>
                  <a:schemeClr val="bg1"/>
                </a:solidFill>
              </a:rPr>
              <a:t>Measurable parameters</a:t>
            </a:r>
            <a:r>
              <a:rPr lang="en-US" dirty="0">
                <a:solidFill>
                  <a:schemeClr val="bg1"/>
                </a:solidFill>
              </a:rPr>
              <a:t> extracted from narratives ("response time increased")</a:t>
            </a:r>
          </a:p>
          <a:p>
            <a:pPr marL="285750" lvl="2" indent="-285750">
              <a:buFont typeface="Arial" panose="020B0604020202020204" pitchFamily="34" charset="0"/>
              <a:buChar char="•"/>
            </a:pPr>
            <a:r>
              <a:rPr lang="en-US" b="1" dirty="0">
                <a:solidFill>
                  <a:schemeClr val="bg1"/>
                </a:solidFill>
              </a:rPr>
              <a:t>Qualitative states</a:t>
            </a:r>
            <a:r>
              <a:rPr lang="en-US" dirty="0">
                <a:solidFill>
                  <a:schemeClr val="bg1"/>
                </a:solidFill>
              </a:rPr>
              <a:t> that map to quantitative measures ("user frustration" → satisfaction scores)</a:t>
            </a:r>
          </a:p>
          <a:p>
            <a:pPr marL="285750" lvl="2" indent="-285750">
              <a:buFont typeface="Arial" panose="020B0604020202020204" pitchFamily="34" charset="0"/>
              <a:buChar char="•"/>
            </a:pPr>
            <a:r>
              <a:rPr lang="en-US" b="1" dirty="0">
                <a:solidFill>
                  <a:schemeClr val="bg1"/>
                </a:solidFill>
              </a:rPr>
              <a:t>Contextual variables</a:t>
            </a:r>
            <a:r>
              <a:rPr lang="en-US" dirty="0">
                <a:solidFill>
                  <a:schemeClr val="bg1"/>
                </a:solidFill>
              </a:rPr>
              <a:t> that affect problem manifestation ("during peak hours", "with new users")</a:t>
            </a:r>
          </a:p>
          <a:p>
            <a:pPr marL="285750" lvl="2" indent="-285750">
              <a:buFont typeface="Arial" panose="020B0604020202020204" pitchFamily="34" charset="0"/>
              <a:buChar char="•"/>
            </a:pPr>
            <a:r>
              <a:rPr lang="en-US" b="1" dirty="0">
                <a:solidFill>
                  <a:schemeClr val="bg1"/>
                </a:solidFill>
              </a:rPr>
              <a:t>Multi-objective tensions</a:t>
            </a:r>
            <a:r>
              <a:rPr lang="en-US" dirty="0">
                <a:solidFill>
                  <a:schemeClr val="bg1"/>
                </a:solidFill>
              </a:rPr>
              <a:t> where narratives reveal competing goals</a:t>
            </a:r>
          </a:p>
          <a:p>
            <a:pPr marL="0" marR="0" lvl="0" indent="0" algn="l" rtl="0">
              <a:lnSpc>
                <a:spcPct val="100000"/>
              </a:lnSpc>
              <a:spcBef>
                <a:spcPts val="0"/>
              </a:spcBef>
              <a:spcAft>
                <a:spcPts val="0"/>
              </a:spcAft>
              <a:buNone/>
            </a:pPr>
            <a:endParaRPr lang="en-US" sz="1800" b="0" i="0" u="none" strike="noStrike" cap="none" dirty="0">
              <a:solidFill>
                <a:schemeClr val="bg1"/>
              </a:solidFill>
              <a:latin typeface="Calibri" panose="020F0502020204030204" pitchFamily="34" charset="0"/>
              <a:ea typeface="Arial"/>
              <a:cs typeface="Calibri" panose="020F0502020204030204" pitchFamily="34" charset="0"/>
              <a:sym typeface="Arial"/>
            </a:endParaRPr>
          </a:p>
          <a:p>
            <a:pPr marL="0" marR="0" lvl="0" indent="0" algn="l" rtl="0">
              <a:lnSpc>
                <a:spcPct val="100000"/>
              </a:lnSpc>
              <a:spcBef>
                <a:spcPts val="0"/>
              </a:spcBef>
              <a:spcAft>
                <a:spcPts val="0"/>
              </a:spcAft>
              <a:buNone/>
            </a:pPr>
            <a:endParaRPr lang="en-US" sz="1800" b="0" i="0" u="none" strike="noStrike" cap="none" dirty="0">
              <a:solidFill>
                <a:schemeClr val="bg1"/>
              </a:solidFill>
              <a:latin typeface="Calibri" panose="020F0502020204030204" pitchFamily="34" charset="0"/>
              <a:ea typeface="Arial"/>
              <a:cs typeface="Calibri" panose="020F0502020204030204" pitchFamily="34" charset="0"/>
              <a:sym typeface="Arial"/>
            </a:endParaRPr>
          </a:p>
          <a:p>
            <a:pPr marL="0" lvl="0" indent="0" algn="l" rtl="0">
              <a:lnSpc>
                <a:spcPct val="100000"/>
              </a:lnSpc>
              <a:spcBef>
                <a:spcPts val="360"/>
              </a:spcBef>
              <a:spcAft>
                <a:spcPts val="0"/>
              </a:spcAft>
              <a:buSzPts val="1800"/>
              <a:buNone/>
            </a:pPr>
            <a:endParaRPr sz="1800" dirty="0">
              <a:solidFill>
                <a:schemeClr val="bg1"/>
              </a:solidFill>
              <a:latin typeface="Arial"/>
              <a:ea typeface="Arial"/>
              <a:cs typeface="Arial"/>
              <a:sym typeface="Arial"/>
            </a:endParaRPr>
          </a:p>
          <a:p>
            <a:pPr marL="0" lvl="0" indent="0" algn="l" rtl="0">
              <a:lnSpc>
                <a:spcPct val="100000"/>
              </a:lnSpc>
              <a:spcBef>
                <a:spcPts val="360"/>
              </a:spcBef>
              <a:spcAft>
                <a:spcPts val="0"/>
              </a:spcAft>
              <a:buSzPts val="1800"/>
              <a:buNone/>
            </a:pPr>
            <a:endParaRPr sz="1500" dirty="0">
              <a:solidFill>
                <a:srgbClr val="FFFFFF"/>
              </a:solidFill>
              <a:latin typeface="Arial"/>
              <a:ea typeface="Arial"/>
              <a:cs typeface="Arial"/>
              <a:sym typeface="Arial"/>
            </a:endParaRPr>
          </a:p>
        </p:txBody>
      </p:sp>
      <p:sp>
        <p:nvSpPr>
          <p:cNvPr id="7" name="Google Shape;440;p28">
            <a:extLst>
              <a:ext uri="{FF2B5EF4-FFF2-40B4-BE49-F238E27FC236}">
                <a16:creationId xmlns:a16="http://schemas.microsoft.com/office/drawing/2014/main" id="{9FAF4157-425E-B772-53E9-2E27AA4A523D}"/>
              </a:ext>
            </a:extLst>
          </p:cNvPr>
          <p:cNvSpPr txBox="1"/>
          <p:nvPr/>
        </p:nvSpPr>
        <p:spPr>
          <a:xfrm>
            <a:off x="5638800" y="4322162"/>
            <a:ext cx="3063766" cy="5077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D30001"/>
              </a:buClr>
              <a:buSzPts val="1350"/>
              <a:buFont typeface="Arial"/>
              <a:buNone/>
            </a:pPr>
            <a:r>
              <a:rPr lang="en-US" sz="1350" b="0" i="1" u="none" strike="noStrike" cap="none" dirty="0">
                <a:solidFill>
                  <a:schemeClr val="tx1">
                    <a:lumMod val="50000"/>
                    <a:lumOff val="50000"/>
                  </a:schemeClr>
                </a:solidFill>
                <a:latin typeface="Book Antiqua"/>
                <a:ea typeface="Book Antiqua"/>
                <a:cs typeface="Book Antiqua"/>
                <a:sym typeface="Book Antiqua"/>
              </a:rPr>
              <a:t>Clint Dawson (UT) Yolanda Gil, Daniel </a:t>
            </a:r>
            <a:r>
              <a:rPr lang="en-US" sz="1350" b="0" i="1" u="none" strike="noStrike" cap="none" dirty="0" err="1">
                <a:solidFill>
                  <a:schemeClr val="tx1">
                    <a:lumMod val="50000"/>
                    <a:lumOff val="50000"/>
                  </a:schemeClr>
                </a:solidFill>
                <a:latin typeface="Book Antiqua"/>
                <a:ea typeface="Book Antiqua"/>
                <a:cs typeface="Book Antiqua"/>
                <a:sym typeface="Book Antiqua"/>
              </a:rPr>
              <a:t>Garijo</a:t>
            </a:r>
            <a:r>
              <a:rPr lang="en-US" sz="1350" b="0" i="1" u="none" strike="noStrike" cap="none" dirty="0">
                <a:solidFill>
                  <a:schemeClr val="tx1">
                    <a:lumMod val="50000"/>
                    <a:lumOff val="50000"/>
                  </a:schemeClr>
                </a:solidFill>
                <a:latin typeface="Book Antiqua"/>
                <a:ea typeface="Book Antiqua"/>
                <a:cs typeface="Book Antiqua"/>
                <a:sym typeface="Book Antiqua"/>
              </a:rPr>
              <a:t>, Deborah </a:t>
            </a:r>
            <a:r>
              <a:rPr lang="en-US" sz="1350" b="0" i="1" u="none" strike="noStrike" cap="none" dirty="0" err="1">
                <a:solidFill>
                  <a:schemeClr val="tx1">
                    <a:lumMod val="50000"/>
                    <a:lumOff val="50000"/>
                  </a:schemeClr>
                </a:solidFill>
                <a:latin typeface="Book Antiqua"/>
                <a:ea typeface="Book Antiqua"/>
                <a:cs typeface="Book Antiqua"/>
                <a:sym typeface="Book Antiqua"/>
              </a:rPr>
              <a:t>Khider</a:t>
            </a:r>
            <a:r>
              <a:rPr lang="en-US" sz="1350" b="0" i="1" u="none" strike="noStrike" cap="none" dirty="0">
                <a:solidFill>
                  <a:schemeClr val="tx1">
                    <a:lumMod val="50000"/>
                    <a:lumOff val="50000"/>
                  </a:schemeClr>
                </a:solidFill>
                <a:latin typeface="Book Antiqua"/>
                <a:ea typeface="Book Antiqua"/>
                <a:cs typeface="Book Antiqua"/>
                <a:sym typeface="Book Antiqua"/>
              </a:rPr>
              <a:t> USC)</a:t>
            </a:r>
            <a:endParaRPr dirty="0">
              <a:solidFill>
                <a:schemeClr val="tx1">
                  <a:lumMod val="50000"/>
                  <a:lumOff val="50000"/>
                </a:schemeClr>
              </a:solidFill>
            </a:endParaRPr>
          </a:p>
        </p:txBody>
      </p:sp>
      <p:sp>
        <p:nvSpPr>
          <p:cNvPr id="10" name="Google Shape;134;g15851fe9dda_0_425">
            <a:extLst>
              <a:ext uri="{FF2B5EF4-FFF2-40B4-BE49-F238E27FC236}">
                <a16:creationId xmlns:a16="http://schemas.microsoft.com/office/drawing/2014/main" id="{4C1775B2-D722-C786-8A9A-D63889054395}"/>
              </a:ext>
            </a:extLst>
          </p:cNvPr>
          <p:cNvSpPr txBox="1"/>
          <p:nvPr/>
        </p:nvSpPr>
        <p:spPr>
          <a:xfrm>
            <a:off x="6143105" y="4747455"/>
            <a:ext cx="3000895" cy="40007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alibri"/>
                <a:ea typeface="Calibri"/>
                <a:cs typeface="Calibri"/>
                <a:sym typeface="Calibri"/>
              </a:rPr>
              <a:t>(Gil et al., 2021; </a:t>
            </a:r>
            <a:r>
              <a:rPr lang="en-US" sz="1400" b="0" i="0" u="none" strike="noStrike" cap="none" dirty="0" err="1">
                <a:solidFill>
                  <a:srgbClr val="000000"/>
                </a:solidFill>
                <a:latin typeface="Calibri"/>
                <a:ea typeface="Calibri"/>
                <a:cs typeface="Calibri"/>
                <a:sym typeface="Calibri"/>
              </a:rPr>
              <a:t>Garijo</a:t>
            </a:r>
            <a:r>
              <a:rPr lang="en-US" sz="1400" b="0" i="0" u="none" strike="noStrike" cap="none" dirty="0">
                <a:solidFill>
                  <a:srgbClr val="000000"/>
                </a:solidFill>
                <a:latin typeface="Calibri"/>
                <a:ea typeface="Calibri"/>
                <a:cs typeface="Calibri"/>
                <a:sym typeface="Calibri"/>
              </a:rPr>
              <a:t> et al., 2019)</a:t>
            </a:r>
            <a:endParaRPr sz="1400" b="0" i="0" u="none" strike="noStrike" cap="none" dirty="0">
              <a:solidFill>
                <a:srgbClr val="000000"/>
              </a:solidFill>
              <a:latin typeface="Calibri"/>
              <a:ea typeface="Calibri"/>
              <a:cs typeface="Calibri"/>
              <a:sym typeface="Calibri"/>
            </a:endParaRPr>
          </a:p>
        </p:txBody>
      </p:sp>
      <p:sp>
        <p:nvSpPr>
          <p:cNvPr id="11" name="Google Shape;406;p26">
            <a:extLst>
              <a:ext uri="{FF2B5EF4-FFF2-40B4-BE49-F238E27FC236}">
                <a16:creationId xmlns:a16="http://schemas.microsoft.com/office/drawing/2014/main" id="{509CD491-9A2D-1B7B-243B-B8E50CBA9155}"/>
              </a:ext>
            </a:extLst>
          </p:cNvPr>
          <p:cNvSpPr txBox="1">
            <a:spLocks/>
          </p:cNvSpPr>
          <p:nvPr/>
        </p:nvSpPr>
        <p:spPr>
          <a:xfrm>
            <a:off x="1288474" y="-95250"/>
            <a:ext cx="5569526" cy="648438"/>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F3F3F"/>
              </a:buClr>
              <a:buSzPts val="1800"/>
              <a:buFont typeface="Arial"/>
              <a:buNone/>
              <a:defRPr sz="4400"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2800" dirty="0">
                <a:solidFill>
                  <a:schemeClr val="bg1"/>
                </a:solidFill>
                <a:latin typeface="Calibri" panose="020F0502020204030204" pitchFamily="34" charset="0"/>
                <a:cs typeface="Calibri" panose="020F0502020204030204" pitchFamily="34" charset="0"/>
              </a:rPr>
              <a:t>Place-based Knowledge &amp; Models</a:t>
            </a:r>
            <a:endParaRPr lang="en-US" dirty="0"/>
          </a:p>
        </p:txBody>
      </p:sp>
      <p:sp>
        <p:nvSpPr>
          <p:cNvPr id="14" name="TextBox 13">
            <a:extLst>
              <a:ext uri="{FF2B5EF4-FFF2-40B4-BE49-F238E27FC236}">
                <a16:creationId xmlns:a16="http://schemas.microsoft.com/office/drawing/2014/main" id="{2380057F-899B-AFF3-5A0E-CE9AE0E246D5}"/>
              </a:ext>
            </a:extLst>
          </p:cNvPr>
          <p:cNvSpPr txBox="1"/>
          <p:nvPr/>
        </p:nvSpPr>
        <p:spPr>
          <a:xfrm>
            <a:off x="237551" y="3864190"/>
            <a:ext cx="3178558" cy="1169551"/>
          </a:xfrm>
          <a:prstGeom prst="rect">
            <a:avLst/>
          </a:prstGeom>
          <a:noFill/>
        </p:spPr>
        <p:txBody>
          <a:bodyPr wrap="square" rtlCol="0">
            <a:spAutoFit/>
          </a:bodyPr>
          <a:lstStyle/>
          <a:p>
            <a:r>
              <a:rPr lang="en-US" dirty="0"/>
              <a:t>Recent Computational Cookbooks and Foundation Model Integration on TACC systems enable tools for analysis, integration, and registries at scale. </a:t>
            </a:r>
          </a:p>
        </p:txBody>
      </p:sp>
      <p:pic>
        <p:nvPicPr>
          <p:cNvPr id="15" name="Google Shape;208;p23">
            <a:extLst>
              <a:ext uri="{FF2B5EF4-FFF2-40B4-BE49-F238E27FC236}">
                <a16:creationId xmlns:a16="http://schemas.microsoft.com/office/drawing/2014/main" id="{E3B5E683-F63A-BB0E-75F6-833721E88436}"/>
              </a:ext>
            </a:extLst>
          </p:cNvPr>
          <p:cNvPicPr preferRelativeResize="0"/>
          <p:nvPr/>
        </p:nvPicPr>
        <p:blipFill rotWithShape="1">
          <a:blip r:embed="rId3">
            <a:alphaModFix/>
          </a:blip>
          <a:srcRect l="52958" r="6121"/>
          <a:stretch/>
        </p:blipFill>
        <p:spPr>
          <a:xfrm>
            <a:off x="3460655" y="2474158"/>
            <a:ext cx="2133599" cy="2320054"/>
          </a:xfrm>
          <a:prstGeom prst="rect">
            <a:avLst/>
          </a:prstGeom>
          <a:noFill/>
          <a:ln>
            <a:noFill/>
          </a:ln>
        </p:spPr>
      </p:pic>
      <p:sp>
        <p:nvSpPr>
          <p:cNvPr id="21" name="TextBox 20">
            <a:extLst>
              <a:ext uri="{FF2B5EF4-FFF2-40B4-BE49-F238E27FC236}">
                <a16:creationId xmlns:a16="http://schemas.microsoft.com/office/drawing/2014/main" id="{F431F16C-31C0-0D11-6AD7-CF5EA2CFA118}"/>
              </a:ext>
            </a:extLst>
          </p:cNvPr>
          <p:cNvSpPr txBox="1"/>
          <p:nvPr/>
        </p:nvSpPr>
        <p:spPr>
          <a:xfrm>
            <a:off x="0" y="521552"/>
            <a:ext cx="5638800" cy="954107"/>
          </a:xfrm>
          <a:prstGeom prst="rect">
            <a:avLst/>
          </a:prstGeom>
          <a:noFill/>
        </p:spPr>
        <p:txBody>
          <a:bodyPr wrap="square">
            <a:spAutoFit/>
          </a:bodyPr>
          <a:lstStyle/>
          <a:p>
            <a:r>
              <a:rPr lang="en-US" sz="2800" dirty="0">
                <a:solidFill>
                  <a:srgbClr val="B05306"/>
                </a:solidFill>
                <a:latin typeface="Arial"/>
                <a:ea typeface="Arial"/>
                <a:cs typeface="Arial"/>
                <a:sym typeface="Arial"/>
              </a:rPr>
              <a:t>Place-based Knowledge to Inform Decision Frames &amp; Models</a:t>
            </a:r>
            <a:endParaRPr lang="en-US" sz="2800" dirty="0">
              <a:solidFill>
                <a:srgbClr val="B05306"/>
              </a:solidFill>
            </a:endParaRPr>
          </a:p>
        </p:txBody>
      </p:sp>
      <p:pic>
        <p:nvPicPr>
          <p:cNvPr id="3" name="Picture 2" descr="A screenshot of a computer&#10;&#10;AI-generated content may be incorrect.">
            <a:extLst>
              <a:ext uri="{FF2B5EF4-FFF2-40B4-BE49-F238E27FC236}">
                <a16:creationId xmlns:a16="http://schemas.microsoft.com/office/drawing/2014/main" id="{B985D9B5-C06B-CC6C-BA37-90FCC6919F61}"/>
              </a:ext>
            </a:extLst>
          </p:cNvPr>
          <p:cNvPicPr>
            <a:picLocks noChangeAspect="1"/>
          </p:cNvPicPr>
          <p:nvPr/>
        </p:nvPicPr>
        <p:blipFill>
          <a:blip r:embed="rId4"/>
          <a:stretch>
            <a:fillRect/>
          </a:stretch>
        </p:blipFill>
        <p:spPr>
          <a:xfrm>
            <a:off x="71873" y="1422861"/>
            <a:ext cx="2503161" cy="1579207"/>
          </a:xfrm>
          <a:prstGeom prst="rect">
            <a:avLst/>
          </a:prstGeom>
        </p:spPr>
      </p:pic>
      <p:pic>
        <p:nvPicPr>
          <p:cNvPr id="5" name="Picture 4" descr="A map of texas with blue outline&#10;&#10;AI-generated content may be incorrect.">
            <a:extLst>
              <a:ext uri="{FF2B5EF4-FFF2-40B4-BE49-F238E27FC236}">
                <a16:creationId xmlns:a16="http://schemas.microsoft.com/office/drawing/2014/main" id="{985547F2-8043-4D9B-6835-DF2B34C81E85}"/>
              </a:ext>
            </a:extLst>
          </p:cNvPr>
          <p:cNvPicPr>
            <a:picLocks noChangeAspect="1"/>
          </p:cNvPicPr>
          <p:nvPr/>
        </p:nvPicPr>
        <p:blipFill>
          <a:blip r:embed="rId5"/>
          <a:stretch>
            <a:fillRect/>
          </a:stretch>
        </p:blipFill>
        <p:spPr>
          <a:xfrm>
            <a:off x="1884307" y="2654281"/>
            <a:ext cx="1613174" cy="1189140"/>
          </a:xfrm>
          <a:prstGeom prst="rect">
            <a:avLst/>
          </a:prstGeom>
        </p:spPr>
      </p:pic>
    </p:spTree>
    <p:extLst>
      <p:ext uri="{BB962C8B-B14F-4D97-AF65-F5344CB8AC3E}">
        <p14:creationId xmlns:p14="http://schemas.microsoft.com/office/powerpoint/2010/main" val="4105948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E68E1-09D2-AAAB-1E0D-0D9AFE662054}"/>
            </a:ext>
          </a:extLst>
        </p:cNvPr>
        <p:cNvGrpSpPr/>
        <p:nvPr/>
      </p:nvGrpSpPr>
      <p:grpSpPr>
        <a:xfrm>
          <a:off x="0" y="0"/>
          <a:ext cx="0" cy="0"/>
          <a:chOff x="0" y="0"/>
          <a:chExt cx="0" cy="0"/>
        </a:xfrm>
      </p:grpSpPr>
      <p:sp>
        <p:nvSpPr>
          <p:cNvPr id="5" name="Google Shape;300;p33">
            <a:extLst>
              <a:ext uri="{FF2B5EF4-FFF2-40B4-BE49-F238E27FC236}">
                <a16:creationId xmlns:a16="http://schemas.microsoft.com/office/drawing/2014/main" id="{19B3D0BB-957E-7652-BCBF-D831BB387A93}"/>
              </a:ext>
            </a:extLst>
          </p:cNvPr>
          <p:cNvSpPr txBox="1">
            <a:spLocks/>
          </p:cNvSpPr>
          <p:nvPr/>
        </p:nvSpPr>
        <p:spPr>
          <a:xfrm>
            <a:off x="-51186" y="325408"/>
            <a:ext cx="9070428" cy="59690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F3F3F"/>
              </a:buClr>
              <a:buSzPts val="1800"/>
              <a:buFont typeface="Arial"/>
              <a:buNone/>
              <a:defRPr sz="4400"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2800" dirty="0">
                <a:solidFill>
                  <a:srgbClr val="BE5800"/>
                </a:solidFill>
              </a:rPr>
              <a:t>Foundational and Context Relevant Data Collections </a:t>
            </a:r>
            <a:endParaRPr lang="en-US" dirty="0"/>
          </a:p>
        </p:txBody>
      </p:sp>
      <p:sp>
        <p:nvSpPr>
          <p:cNvPr id="9" name="Google Shape;348;p34">
            <a:extLst>
              <a:ext uri="{FF2B5EF4-FFF2-40B4-BE49-F238E27FC236}">
                <a16:creationId xmlns:a16="http://schemas.microsoft.com/office/drawing/2014/main" id="{0C36C568-858E-5D12-39B4-EFAD3518626A}"/>
              </a:ext>
            </a:extLst>
          </p:cNvPr>
          <p:cNvSpPr txBox="1">
            <a:spLocks/>
          </p:cNvSpPr>
          <p:nvPr/>
        </p:nvSpPr>
        <p:spPr>
          <a:xfrm>
            <a:off x="1464816" y="-88776"/>
            <a:ext cx="5388600" cy="6279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F3F3F"/>
              </a:buClr>
              <a:buSzPts val="1800"/>
              <a:buFont typeface="Arial"/>
              <a:buNone/>
              <a:defRPr sz="4400"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2400" dirty="0">
                <a:solidFill>
                  <a:schemeClr val="lt1"/>
                </a:solidFill>
              </a:rPr>
              <a:t>Semantic Model Integration</a:t>
            </a:r>
            <a:endParaRPr lang="en-US" dirty="0"/>
          </a:p>
        </p:txBody>
      </p:sp>
      <p:sp>
        <p:nvSpPr>
          <p:cNvPr id="26" name="TextBox 25">
            <a:extLst>
              <a:ext uri="{FF2B5EF4-FFF2-40B4-BE49-F238E27FC236}">
                <a16:creationId xmlns:a16="http://schemas.microsoft.com/office/drawing/2014/main" id="{0EF6D83E-03F2-FD59-3E94-8C61895DE71C}"/>
              </a:ext>
            </a:extLst>
          </p:cNvPr>
          <p:cNvSpPr txBox="1"/>
          <p:nvPr/>
        </p:nvSpPr>
        <p:spPr>
          <a:xfrm>
            <a:off x="5675201" y="1340808"/>
            <a:ext cx="3316292" cy="3785652"/>
          </a:xfrm>
          <a:prstGeom prst="rect">
            <a:avLst/>
          </a:prstGeom>
          <a:noFill/>
          <a:ln w="25400">
            <a:solidFill>
              <a:schemeClr val="accent1"/>
            </a:solidFill>
          </a:ln>
        </p:spPr>
        <p:txBody>
          <a:bodyPr wrap="square">
            <a:spAutoFit/>
          </a:bodyPr>
          <a:lstStyle/>
          <a:p>
            <a:pPr marL="12383" lvl="0" algn="l" rtl="0">
              <a:lnSpc>
                <a:spcPct val="100000"/>
              </a:lnSpc>
              <a:spcBef>
                <a:spcPts val="0"/>
              </a:spcBef>
              <a:spcAft>
                <a:spcPts val="0"/>
              </a:spcAft>
              <a:buClr>
                <a:schemeClr val="lt1"/>
              </a:buClr>
              <a:buSzPct val="100000"/>
            </a:pPr>
            <a:r>
              <a:rPr lang="en-US" sz="1200" dirty="0">
                <a:solidFill>
                  <a:schemeClr val="accent1"/>
                </a:solidFill>
                <a:latin typeface="Arial"/>
                <a:ea typeface="Arial"/>
                <a:cs typeface="Arial"/>
                <a:sym typeface="Arial"/>
              </a:rPr>
              <a:t>Knowledge comes in many forms AI can assist with aggregation and fusion tasks by harnessing containerized place-based data and models.</a:t>
            </a:r>
          </a:p>
          <a:p>
            <a:pPr marL="183833" lvl="0" indent="-171450" algn="l" rtl="0">
              <a:lnSpc>
                <a:spcPct val="100000"/>
              </a:lnSpc>
              <a:spcBef>
                <a:spcPts val="0"/>
              </a:spcBef>
              <a:spcAft>
                <a:spcPts val="0"/>
              </a:spcAft>
              <a:buClr>
                <a:schemeClr val="lt1"/>
              </a:buClr>
              <a:buSzPct val="100000"/>
              <a:buFont typeface="Arial" panose="020B0604020202020204" pitchFamily="34" charset="0"/>
              <a:buChar char="•"/>
            </a:pPr>
            <a:endParaRPr lang="en-US" sz="1200" dirty="0">
              <a:solidFill>
                <a:schemeClr val="accent1"/>
              </a:solidFill>
              <a:latin typeface="Arial"/>
              <a:ea typeface="Arial"/>
              <a:cs typeface="Arial"/>
              <a:sym typeface="Arial"/>
            </a:endParaRPr>
          </a:p>
          <a:p>
            <a:pPr marL="12383" lvl="0">
              <a:buClr>
                <a:schemeClr val="lt1"/>
              </a:buClr>
              <a:buSzPct val="100000"/>
            </a:pPr>
            <a:r>
              <a:rPr lang="en-US" sz="1200" dirty="0">
                <a:solidFill>
                  <a:schemeClr val="accent1"/>
                </a:solidFill>
              </a:rPr>
              <a:t>AI assistants can accelerate participatory  processes and data fusion workflows so we can focus on convergent implementations </a:t>
            </a:r>
          </a:p>
          <a:p>
            <a:pPr marL="12383" lvl="0" algn="l" rtl="0">
              <a:lnSpc>
                <a:spcPct val="100000"/>
              </a:lnSpc>
              <a:spcBef>
                <a:spcPts val="0"/>
              </a:spcBef>
              <a:spcAft>
                <a:spcPts val="0"/>
              </a:spcAft>
              <a:buClr>
                <a:schemeClr val="lt1"/>
              </a:buClr>
              <a:buSzPct val="100000"/>
            </a:pPr>
            <a:endParaRPr lang="en-US" sz="1200" dirty="0">
              <a:solidFill>
                <a:schemeClr val="accent1"/>
              </a:solidFill>
            </a:endParaRPr>
          </a:p>
          <a:p>
            <a:r>
              <a:rPr lang="en-US" sz="1200" dirty="0">
                <a:solidFill>
                  <a:schemeClr val="accent1"/>
                </a:solidFill>
                <a:latin typeface="Calibri" panose="020F0502020204030204" pitchFamily="34" charset="0"/>
                <a:cs typeface="Calibri" panose="020F0502020204030204" pitchFamily="34" charset="0"/>
              </a:rPr>
              <a:t>Examples include: </a:t>
            </a:r>
          </a:p>
          <a:p>
            <a:pPr marL="171450" lvl="1" indent="-171450">
              <a:buFont typeface="Arial" panose="020B0604020202020204" pitchFamily="34" charset="0"/>
              <a:buChar char="•"/>
            </a:pPr>
            <a:r>
              <a:rPr lang="en-US" sz="1200" dirty="0">
                <a:solidFill>
                  <a:schemeClr val="accent1"/>
                </a:solidFill>
                <a:latin typeface="Calibri" panose="020F0502020204030204" pitchFamily="34" charset="0"/>
                <a:cs typeface="Calibri" panose="020F0502020204030204" pitchFamily="34" charset="0"/>
              </a:rPr>
              <a:t>Downscaled Climate Scenarios by Ifeanyi Nduka, Geeta Persad, 2024</a:t>
            </a:r>
          </a:p>
          <a:p>
            <a:pPr marL="171450" lvl="1" indent="-171450">
              <a:buFont typeface="Arial" panose="020B0604020202020204" pitchFamily="34" charset="0"/>
              <a:buChar char="•"/>
            </a:pPr>
            <a:r>
              <a:rPr lang="en-US" sz="1200" dirty="0">
                <a:solidFill>
                  <a:schemeClr val="accent1"/>
                </a:solidFill>
                <a:latin typeface="Calibri" panose="020F0502020204030204" pitchFamily="34" charset="0"/>
                <a:cs typeface="Calibri" panose="020F0502020204030204" pitchFamily="34" charset="0"/>
              </a:rPr>
              <a:t>Historic Hurricane Beulah Wind, Rain, and Coastal Surge, Clint Dawson, 2023</a:t>
            </a:r>
          </a:p>
          <a:p>
            <a:pPr marL="171450" lvl="1" indent="-171450">
              <a:buFont typeface="Arial" panose="020B0604020202020204" pitchFamily="34" charset="0"/>
              <a:buChar char="•"/>
            </a:pPr>
            <a:r>
              <a:rPr lang="en-US" sz="1200" dirty="0">
                <a:solidFill>
                  <a:schemeClr val="accent1"/>
                </a:solidFill>
                <a:latin typeface="Calibri" panose="020F0502020204030204" pitchFamily="34" charset="0"/>
                <a:cs typeface="Calibri" panose="020F0502020204030204" pitchFamily="34" charset="0"/>
              </a:rPr>
              <a:t>Probability Map of Infectious Disease Spread, Teresa Patricia Feria, 2023</a:t>
            </a:r>
          </a:p>
          <a:p>
            <a:pPr marL="171450" lvl="1" indent="-171450">
              <a:buFont typeface="Arial" panose="020B0604020202020204" pitchFamily="34" charset="0"/>
              <a:buChar char="•"/>
            </a:pPr>
            <a:r>
              <a:rPr lang="en-US" sz="1200" dirty="0">
                <a:solidFill>
                  <a:schemeClr val="accent1"/>
                </a:solidFill>
                <a:latin typeface="Calibri" panose="020F0502020204030204" pitchFamily="34" charset="0"/>
                <a:cs typeface="Calibri" panose="020F0502020204030204" pitchFamily="34" charset="0"/>
              </a:rPr>
              <a:t>Predicted Environmental Suitability for B. </a:t>
            </a:r>
            <a:r>
              <a:rPr lang="en-US" sz="1200" dirty="0" err="1">
                <a:solidFill>
                  <a:schemeClr val="accent1"/>
                </a:solidFill>
                <a:latin typeface="Calibri" panose="020F0502020204030204" pitchFamily="34" charset="0"/>
                <a:cs typeface="Calibri" panose="020F0502020204030204" pitchFamily="34" charset="0"/>
              </a:rPr>
              <a:t>pseudomillai</a:t>
            </a:r>
            <a:r>
              <a:rPr lang="en-US" sz="1200" dirty="0">
                <a:solidFill>
                  <a:schemeClr val="accent1"/>
                </a:solidFill>
                <a:latin typeface="Calibri" panose="020F0502020204030204" pitchFamily="34" charset="0"/>
                <a:cs typeface="Calibri" panose="020F0502020204030204" pitchFamily="34" charset="0"/>
              </a:rPr>
              <a:t> in Texas, Michael </a:t>
            </a:r>
            <a:r>
              <a:rPr lang="en-US" sz="1200" dirty="0" err="1">
                <a:solidFill>
                  <a:schemeClr val="accent1"/>
                </a:solidFill>
                <a:latin typeface="Calibri" panose="020F0502020204030204" pitchFamily="34" charset="0"/>
                <a:cs typeface="Calibri" panose="020F0502020204030204" pitchFamily="34" charset="0"/>
              </a:rPr>
              <a:t>Shensky</a:t>
            </a:r>
            <a:r>
              <a:rPr lang="en-US" sz="1200" dirty="0">
                <a:solidFill>
                  <a:schemeClr val="accent1"/>
                </a:solidFill>
                <a:latin typeface="Calibri" panose="020F0502020204030204" pitchFamily="34" charset="0"/>
                <a:cs typeface="Calibri" panose="020F0502020204030204" pitchFamily="34" charset="0"/>
              </a:rPr>
              <a:t> and Katherine Brown, 2022 </a:t>
            </a:r>
          </a:p>
          <a:p>
            <a:pPr marL="12383" lvl="0" algn="l" rtl="0">
              <a:lnSpc>
                <a:spcPct val="100000"/>
              </a:lnSpc>
              <a:spcBef>
                <a:spcPts val="0"/>
              </a:spcBef>
              <a:spcAft>
                <a:spcPts val="0"/>
              </a:spcAft>
              <a:buClr>
                <a:schemeClr val="lt1"/>
              </a:buClr>
              <a:buSzPct val="100000"/>
            </a:pPr>
            <a:endParaRPr lang="en-US" sz="1200" dirty="0">
              <a:solidFill>
                <a:schemeClr val="accent1"/>
              </a:solidFill>
            </a:endParaRPr>
          </a:p>
        </p:txBody>
      </p:sp>
      <p:pic>
        <p:nvPicPr>
          <p:cNvPr id="2" name="Google Shape;254;p31" descr="Map&#10;&#10;Description automatically generated">
            <a:extLst>
              <a:ext uri="{FF2B5EF4-FFF2-40B4-BE49-F238E27FC236}">
                <a16:creationId xmlns:a16="http://schemas.microsoft.com/office/drawing/2014/main" id="{1DEB1026-0472-067F-DA0B-751B459A7317}"/>
              </a:ext>
            </a:extLst>
          </p:cNvPr>
          <p:cNvPicPr preferRelativeResize="0">
            <a:picLocks noChangeAspect="1"/>
          </p:cNvPicPr>
          <p:nvPr/>
        </p:nvPicPr>
        <p:blipFill rotWithShape="1">
          <a:blip r:embed="rId3">
            <a:alphaModFix/>
          </a:blip>
          <a:srcRect t="15713"/>
          <a:stretch/>
        </p:blipFill>
        <p:spPr>
          <a:xfrm>
            <a:off x="3605504" y="2200488"/>
            <a:ext cx="1946461" cy="1059643"/>
          </a:xfrm>
          <a:prstGeom prst="rect">
            <a:avLst/>
          </a:prstGeom>
          <a:noFill/>
          <a:ln>
            <a:noFill/>
          </a:ln>
        </p:spPr>
      </p:pic>
      <p:pic>
        <p:nvPicPr>
          <p:cNvPr id="4" name="Google Shape;264;p31">
            <a:extLst>
              <a:ext uri="{FF2B5EF4-FFF2-40B4-BE49-F238E27FC236}">
                <a16:creationId xmlns:a16="http://schemas.microsoft.com/office/drawing/2014/main" id="{52F0066D-6F57-696E-0B7E-EE515E655F61}"/>
              </a:ext>
            </a:extLst>
          </p:cNvPr>
          <p:cNvPicPr preferRelativeResize="0"/>
          <p:nvPr/>
        </p:nvPicPr>
        <p:blipFill rotWithShape="1">
          <a:blip r:embed="rId4">
            <a:alphaModFix/>
          </a:blip>
          <a:srcRect/>
          <a:stretch/>
        </p:blipFill>
        <p:spPr>
          <a:xfrm>
            <a:off x="3019721" y="1344267"/>
            <a:ext cx="1220205" cy="1172732"/>
          </a:xfrm>
          <a:prstGeom prst="rect">
            <a:avLst/>
          </a:prstGeom>
          <a:noFill/>
          <a:ln>
            <a:noFill/>
          </a:ln>
        </p:spPr>
      </p:pic>
      <p:pic>
        <p:nvPicPr>
          <p:cNvPr id="6" name="Google Shape;250;p31">
            <a:extLst>
              <a:ext uri="{FF2B5EF4-FFF2-40B4-BE49-F238E27FC236}">
                <a16:creationId xmlns:a16="http://schemas.microsoft.com/office/drawing/2014/main" id="{C4EFBC43-82B9-3708-C84D-0DDCF4CEF28C}"/>
              </a:ext>
            </a:extLst>
          </p:cNvPr>
          <p:cNvPicPr preferRelativeResize="0"/>
          <p:nvPr/>
        </p:nvPicPr>
        <p:blipFill rotWithShape="1">
          <a:blip r:embed="rId5">
            <a:alphaModFix/>
          </a:blip>
          <a:srcRect/>
          <a:stretch/>
        </p:blipFill>
        <p:spPr>
          <a:xfrm>
            <a:off x="1766871" y="1370721"/>
            <a:ext cx="1182358" cy="1120474"/>
          </a:xfrm>
          <a:prstGeom prst="rect">
            <a:avLst/>
          </a:prstGeom>
          <a:noFill/>
          <a:ln>
            <a:noFill/>
          </a:ln>
        </p:spPr>
      </p:pic>
      <p:sp>
        <p:nvSpPr>
          <p:cNvPr id="7" name="Google Shape;302;p33">
            <a:extLst>
              <a:ext uri="{FF2B5EF4-FFF2-40B4-BE49-F238E27FC236}">
                <a16:creationId xmlns:a16="http://schemas.microsoft.com/office/drawing/2014/main" id="{49412C34-9D5B-DC73-A027-8FB7AD48323A}"/>
              </a:ext>
            </a:extLst>
          </p:cNvPr>
          <p:cNvSpPr/>
          <p:nvPr/>
        </p:nvSpPr>
        <p:spPr>
          <a:xfrm>
            <a:off x="1815224" y="2726711"/>
            <a:ext cx="2377800" cy="2377800"/>
          </a:xfrm>
          <a:prstGeom prst="ellipse">
            <a:avLst/>
          </a:prstGeom>
          <a:noFill/>
          <a:ln w="38100" cap="flat" cmpd="sng">
            <a:solidFill>
              <a:srgbClr val="BF57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8" name="Google Shape;302;p33">
            <a:extLst>
              <a:ext uri="{FF2B5EF4-FFF2-40B4-BE49-F238E27FC236}">
                <a16:creationId xmlns:a16="http://schemas.microsoft.com/office/drawing/2014/main" id="{218AFA93-E57B-294F-C10F-F4FF37E59AD1}"/>
              </a:ext>
            </a:extLst>
          </p:cNvPr>
          <p:cNvSpPr/>
          <p:nvPr/>
        </p:nvSpPr>
        <p:spPr>
          <a:xfrm>
            <a:off x="2164150" y="2735017"/>
            <a:ext cx="1654464" cy="897617"/>
          </a:xfrm>
          <a:prstGeom prst="ellipse">
            <a:avLst/>
          </a:prstGeom>
          <a:noFill/>
          <a:ln w="101600" cap="flat"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0" name="Google Shape;313;p33">
            <a:extLst>
              <a:ext uri="{FF2B5EF4-FFF2-40B4-BE49-F238E27FC236}">
                <a16:creationId xmlns:a16="http://schemas.microsoft.com/office/drawing/2014/main" id="{F97BF171-79AC-18CF-41E8-5A6CC92AADD0}"/>
              </a:ext>
            </a:extLst>
          </p:cNvPr>
          <p:cNvSpPr/>
          <p:nvPr/>
        </p:nvSpPr>
        <p:spPr>
          <a:xfrm>
            <a:off x="3130501" y="2339870"/>
            <a:ext cx="584700" cy="581700"/>
          </a:xfrm>
          <a:prstGeom prst="ellipse">
            <a:avLst/>
          </a:prstGeom>
          <a:solidFill>
            <a:srgbClr val="BF5700"/>
          </a:solidFill>
          <a:ln w="25400" cap="flat" cmpd="sng">
            <a:solidFill>
              <a:srgbClr val="BF57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1" name="Google Shape;313;p33">
            <a:extLst>
              <a:ext uri="{FF2B5EF4-FFF2-40B4-BE49-F238E27FC236}">
                <a16:creationId xmlns:a16="http://schemas.microsoft.com/office/drawing/2014/main" id="{5EF557F1-19DD-AC1C-C796-06D3C43B7916}"/>
              </a:ext>
            </a:extLst>
          </p:cNvPr>
          <p:cNvSpPr/>
          <p:nvPr/>
        </p:nvSpPr>
        <p:spPr>
          <a:xfrm>
            <a:off x="2228898" y="2323233"/>
            <a:ext cx="584700" cy="581700"/>
          </a:xfrm>
          <a:prstGeom prst="ellipse">
            <a:avLst/>
          </a:prstGeom>
          <a:solidFill>
            <a:srgbClr val="BF5700"/>
          </a:solidFill>
          <a:ln w="25400" cap="flat" cmpd="sng">
            <a:solidFill>
              <a:srgbClr val="BF57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2" name="Google Shape;313;p33">
            <a:extLst>
              <a:ext uri="{FF2B5EF4-FFF2-40B4-BE49-F238E27FC236}">
                <a16:creationId xmlns:a16="http://schemas.microsoft.com/office/drawing/2014/main" id="{399E29E1-BCCD-F3C3-7993-2C7624F26126}"/>
              </a:ext>
            </a:extLst>
          </p:cNvPr>
          <p:cNvSpPr/>
          <p:nvPr/>
        </p:nvSpPr>
        <p:spPr>
          <a:xfrm>
            <a:off x="3720366" y="2784094"/>
            <a:ext cx="584700" cy="581700"/>
          </a:xfrm>
          <a:prstGeom prst="ellipse">
            <a:avLst/>
          </a:prstGeom>
          <a:solidFill>
            <a:srgbClr val="BF5700"/>
          </a:solidFill>
          <a:ln w="25400" cap="flat" cmpd="sng">
            <a:solidFill>
              <a:srgbClr val="BF57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4" name="Google Shape;312;p33">
            <a:extLst>
              <a:ext uri="{FF2B5EF4-FFF2-40B4-BE49-F238E27FC236}">
                <a16:creationId xmlns:a16="http://schemas.microsoft.com/office/drawing/2014/main" id="{63F6EDDB-5D65-9210-E77F-55A1B1CF09FC}"/>
              </a:ext>
            </a:extLst>
          </p:cNvPr>
          <p:cNvSpPr>
            <a:spLocks noChangeAspect="1"/>
          </p:cNvSpPr>
          <p:nvPr/>
        </p:nvSpPr>
        <p:spPr>
          <a:xfrm>
            <a:off x="2301595" y="2378341"/>
            <a:ext cx="438525" cy="436275"/>
          </a:xfrm>
          <a:prstGeom prst="ellipse">
            <a:avLst/>
          </a:prstGeom>
          <a:solidFill>
            <a:schemeClr val="bg1"/>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pic>
        <p:nvPicPr>
          <p:cNvPr id="15" name="Picture 14">
            <a:extLst>
              <a:ext uri="{FF2B5EF4-FFF2-40B4-BE49-F238E27FC236}">
                <a16:creationId xmlns:a16="http://schemas.microsoft.com/office/drawing/2014/main" id="{C579E433-38EA-EA40-516E-6151CBA69E26}"/>
              </a:ext>
            </a:extLst>
          </p:cNvPr>
          <p:cNvPicPr>
            <a:picLocks noChangeAspect="1"/>
          </p:cNvPicPr>
          <p:nvPr/>
        </p:nvPicPr>
        <p:blipFill>
          <a:blip r:embed="rId6"/>
          <a:srcRect l="8695" t="1975" r="62997" b="34959"/>
          <a:stretch/>
        </p:blipFill>
        <p:spPr>
          <a:xfrm>
            <a:off x="2358774" y="2451081"/>
            <a:ext cx="315958" cy="275630"/>
          </a:xfrm>
          <a:prstGeom prst="rect">
            <a:avLst/>
          </a:prstGeom>
        </p:spPr>
      </p:pic>
      <p:sp>
        <p:nvSpPr>
          <p:cNvPr id="16" name="Google Shape;312;p33">
            <a:extLst>
              <a:ext uri="{FF2B5EF4-FFF2-40B4-BE49-F238E27FC236}">
                <a16:creationId xmlns:a16="http://schemas.microsoft.com/office/drawing/2014/main" id="{A82804DE-03A9-B99D-B7F5-8A9B443C03DE}"/>
              </a:ext>
            </a:extLst>
          </p:cNvPr>
          <p:cNvSpPr>
            <a:spLocks noChangeAspect="1"/>
          </p:cNvSpPr>
          <p:nvPr/>
        </p:nvSpPr>
        <p:spPr>
          <a:xfrm>
            <a:off x="3201169" y="2421847"/>
            <a:ext cx="438525" cy="436275"/>
          </a:xfrm>
          <a:prstGeom prst="ellipse">
            <a:avLst/>
          </a:prstGeom>
          <a:solidFill>
            <a:schemeClr val="bg1"/>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23" name="Google Shape;312;p33">
            <a:extLst>
              <a:ext uri="{FF2B5EF4-FFF2-40B4-BE49-F238E27FC236}">
                <a16:creationId xmlns:a16="http://schemas.microsoft.com/office/drawing/2014/main" id="{6A1780A2-1B5C-1A7E-B821-5933E3AD99C4}"/>
              </a:ext>
            </a:extLst>
          </p:cNvPr>
          <p:cNvSpPr>
            <a:spLocks noChangeAspect="1"/>
          </p:cNvSpPr>
          <p:nvPr/>
        </p:nvSpPr>
        <p:spPr>
          <a:xfrm>
            <a:off x="3780663" y="2838562"/>
            <a:ext cx="438525" cy="436275"/>
          </a:xfrm>
          <a:prstGeom prst="ellipse">
            <a:avLst/>
          </a:prstGeom>
          <a:solidFill>
            <a:schemeClr val="bg1"/>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pic>
        <p:nvPicPr>
          <p:cNvPr id="27" name="Picture 26">
            <a:extLst>
              <a:ext uri="{FF2B5EF4-FFF2-40B4-BE49-F238E27FC236}">
                <a16:creationId xmlns:a16="http://schemas.microsoft.com/office/drawing/2014/main" id="{DE8732EB-2330-F436-9D20-B1F962D2FB21}"/>
              </a:ext>
            </a:extLst>
          </p:cNvPr>
          <p:cNvPicPr>
            <a:picLocks noChangeAspect="1"/>
          </p:cNvPicPr>
          <p:nvPr/>
        </p:nvPicPr>
        <p:blipFill>
          <a:blip r:embed="rId6"/>
          <a:srcRect l="70857" t="9285" r="7211" b="29507"/>
          <a:stretch/>
        </p:blipFill>
        <p:spPr>
          <a:xfrm>
            <a:off x="3280136" y="2479386"/>
            <a:ext cx="295556" cy="322975"/>
          </a:xfrm>
          <a:prstGeom prst="rect">
            <a:avLst/>
          </a:prstGeom>
        </p:spPr>
      </p:pic>
      <p:sp>
        <p:nvSpPr>
          <p:cNvPr id="28" name="Arc 27">
            <a:extLst>
              <a:ext uri="{FF2B5EF4-FFF2-40B4-BE49-F238E27FC236}">
                <a16:creationId xmlns:a16="http://schemas.microsoft.com/office/drawing/2014/main" id="{398BB90C-01B3-4BF0-2D94-064C0889E811}"/>
              </a:ext>
            </a:extLst>
          </p:cNvPr>
          <p:cNvSpPr/>
          <p:nvPr/>
        </p:nvSpPr>
        <p:spPr>
          <a:xfrm rot="20306230">
            <a:off x="1897957" y="2992245"/>
            <a:ext cx="1055818" cy="914400"/>
          </a:xfrm>
          <a:prstGeom prst="arc">
            <a:avLst>
              <a:gd name="adj1" fmla="val 16200000"/>
              <a:gd name="adj2" fmla="val 548049"/>
            </a:avLst>
          </a:prstGeom>
          <a:noFill/>
          <a:ln w="25400">
            <a:solidFill>
              <a:srgbClr val="BF57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Arc 29">
            <a:extLst>
              <a:ext uri="{FF2B5EF4-FFF2-40B4-BE49-F238E27FC236}">
                <a16:creationId xmlns:a16="http://schemas.microsoft.com/office/drawing/2014/main" id="{5C688764-71B5-70F5-0F10-87B412E346E9}"/>
              </a:ext>
            </a:extLst>
          </p:cNvPr>
          <p:cNvSpPr/>
          <p:nvPr/>
        </p:nvSpPr>
        <p:spPr>
          <a:xfrm rot="17103810">
            <a:off x="2963719" y="2990212"/>
            <a:ext cx="1055818" cy="914400"/>
          </a:xfrm>
          <a:prstGeom prst="arc">
            <a:avLst>
              <a:gd name="adj1" fmla="val 16200000"/>
              <a:gd name="adj2" fmla="val 548049"/>
            </a:avLst>
          </a:prstGeom>
          <a:noFill/>
          <a:ln w="25400">
            <a:solidFill>
              <a:srgbClr val="BF57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Arc 30">
            <a:extLst>
              <a:ext uri="{FF2B5EF4-FFF2-40B4-BE49-F238E27FC236}">
                <a16:creationId xmlns:a16="http://schemas.microsoft.com/office/drawing/2014/main" id="{2C3CC4F6-7148-BAB7-68FB-CCEF3F02B465}"/>
              </a:ext>
            </a:extLst>
          </p:cNvPr>
          <p:cNvSpPr/>
          <p:nvPr/>
        </p:nvSpPr>
        <p:spPr>
          <a:xfrm rot="715263">
            <a:off x="2143597" y="2765068"/>
            <a:ext cx="839265" cy="914400"/>
          </a:xfrm>
          <a:prstGeom prst="arc">
            <a:avLst>
              <a:gd name="adj1" fmla="val 16200000"/>
              <a:gd name="adj2" fmla="val 21100369"/>
            </a:avLst>
          </a:prstGeom>
          <a:noFill/>
          <a:ln w="25400">
            <a:solidFill>
              <a:srgbClr val="BF57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Arc 31">
            <a:extLst>
              <a:ext uri="{FF2B5EF4-FFF2-40B4-BE49-F238E27FC236}">
                <a16:creationId xmlns:a16="http://schemas.microsoft.com/office/drawing/2014/main" id="{E8B04E4C-FC4F-2510-2ED9-1BE83AFBD63D}"/>
              </a:ext>
            </a:extLst>
          </p:cNvPr>
          <p:cNvSpPr/>
          <p:nvPr/>
        </p:nvSpPr>
        <p:spPr>
          <a:xfrm rot="16480773">
            <a:off x="3061086" y="2790887"/>
            <a:ext cx="839265" cy="914400"/>
          </a:xfrm>
          <a:prstGeom prst="arc">
            <a:avLst>
              <a:gd name="adj1" fmla="val 16200000"/>
              <a:gd name="adj2" fmla="val 19112338"/>
            </a:avLst>
          </a:prstGeom>
          <a:noFill/>
          <a:ln w="25400">
            <a:solidFill>
              <a:srgbClr val="BF57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3" name="Picture 32">
            <a:extLst>
              <a:ext uri="{FF2B5EF4-FFF2-40B4-BE49-F238E27FC236}">
                <a16:creationId xmlns:a16="http://schemas.microsoft.com/office/drawing/2014/main" id="{A0684AEB-D0C3-5D6E-7764-494537B63EC9}"/>
              </a:ext>
            </a:extLst>
          </p:cNvPr>
          <p:cNvPicPr>
            <a:picLocks noChangeAspect="1"/>
          </p:cNvPicPr>
          <p:nvPr/>
        </p:nvPicPr>
        <p:blipFill>
          <a:blip r:embed="rId7"/>
          <a:srcRect l="68962" b="43516"/>
          <a:stretch/>
        </p:blipFill>
        <p:spPr>
          <a:xfrm>
            <a:off x="1147066" y="2448200"/>
            <a:ext cx="756746" cy="1189748"/>
          </a:xfrm>
          <a:prstGeom prst="rect">
            <a:avLst/>
          </a:prstGeom>
        </p:spPr>
      </p:pic>
      <p:grpSp>
        <p:nvGrpSpPr>
          <p:cNvPr id="34" name="Google Shape;304;p33">
            <a:extLst>
              <a:ext uri="{FF2B5EF4-FFF2-40B4-BE49-F238E27FC236}">
                <a16:creationId xmlns:a16="http://schemas.microsoft.com/office/drawing/2014/main" id="{587EDF42-3BC2-587A-2AB0-B54810FA4BC1}"/>
              </a:ext>
            </a:extLst>
          </p:cNvPr>
          <p:cNvGrpSpPr/>
          <p:nvPr/>
        </p:nvGrpSpPr>
        <p:grpSpPr>
          <a:xfrm>
            <a:off x="1921197" y="2854543"/>
            <a:ext cx="2140875" cy="2122200"/>
            <a:chOff x="8530294" y="2364259"/>
            <a:chExt cx="2854500" cy="2829600"/>
          </a:xfrm>
        </p:grpSpPr>
        <p:sp>
          <p:nvSpPr>
            <p:cNvPr id="35" name="Google Shape;305;p33">
              <a:extLst>
                <a:ext uri="{FF2B5EF4-FFF2-40B4-BE49-F238E27FC236}">
                  <a16:creationId xmlns:a16="http://schemas.microsoft.com/office/drawing/2014/main" id="{4E4F92BF-24EC-9756-5C77-3372583637F5}"/>
                </a:ext>
              </a:extLst>
            </p:cNvPr>
            <p:cNvSpPr/>
            <p:nvPr/>
          </p:nvSpPr>
          <p:spPr>
            <a:xfrm>
              <a:off x="8530294" y="2364259"/>
              <a:ext cx="2854500" cy="2829600"/>
            </a:xfrm>
            <a:prstGeom prst="ellipse">
              <a:avLst/>
            </a:prstGeom>
            <a:noFill/>
            <a:ln w="9525" cap="flat" cmpd="sng">
              <a:solidFill>
                <a:schemeClr val="accent1">
                  <a:alpha val="4078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36" name="Google Shape;306;p33">
              <a:extLst>
                <a:ext uri="{FF2B5EF4-FFF2-40B4-BE49-F238E27FC236}">
                  <a16:creationId xmlns:a16="http://schemas.microsoft.com/office/drawing/2014/main" id="{C04CD934-1248-4C6A-2AB4-56430028FD09}"/>
                </a:ext>
              </a:extLst>
            </p:cNvPr>
            <p:cNvSpPr/>
            <p:nvPr/>
          </p:nvSpPr>
          <p:spPr>
            <a:xfrm>
              <a:off x="8682694" y="2516667"/>
              <a:ext cx="2568900" cy="2546700"/>
            </a:xfrm>
            <a:prstGeom prst="ellipse">
              <a:avLst/>
            </a:prstGeom>
            <a:noFill/>
            <a:ln w="9525" cap="flat" cmpd="sng">
              <a:solidFill>
                <a:schemeClr val="accent1">
                  <a:alpha val="4078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37" name="Google Shape;307;p33">
              <a:extLst>
                <a:ext uri="{FF2B5EF4-FFF2-40B4-BE49-F238E27FC236}">
                  <a16:creationId xmlns:a16="http://schemas.microsoft.com/office/drawing/2014/main" id="{3EC74F8F-CFB9-27D6-576B-3DE5E5BF633F}"/>
                </a:ext>
              </a:extLst>
            </p:cNvPr>
            <p:cNvSpPr/>
            <p:nvPr/>
          </p:nvSpPr>
          <p:spPr>
            <a:xfrm>
              <a:off x="8760954" y="2582582"/>
              <a:ext cx="2426400" cy="2405100"/>
            </a:xfrm>
            <a:prstGeom prst="ellipse">
              <a:avLst/>
            </a:prstGeom>
            <a:noFill/>
            <a:ln w="9525" cap="flat" cmpd="sng">
              <a:solidFill>
                <a:schemeClr val="accent1">
                  <a:alpha val="4078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38" name="Google Shape;308;p33">
              <a:extLst>
                <a:ext uri="{FF2B5EF4-FFF2-40B4-BE49-F238E27FC236}">
                  <a16:creationId xmlns:a16="http://schemas.microsoft.com/office/drawing/2014/main" id="{4C14A513-0D1C-28B4-69E7-694F75F54A15}"/>
                </a:ext>
              </a:extLst>
            </p:cNvPr>
            <p:cNvSpPr/>
            <p:nvPr/>
          </p:nvSpPr>
          <p:spPr>
            <a:xfrm>
              <a:off x="8620909" y="2442520"/>
              <a:ext cx="2711700" cy="2688300"/>
            </a:xfrm>
            <a:prstGeom prst="ellipse">
              <a:avLst/>
            </a:prstGeom>
            <a:noFill/>
            <a:ln w="9525" cap="flat" cmpd="sng">
              <a:solidFill>
                <a:schemeClr val="accent1">
                  <a:alpha val="4078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grpSp>
      <p:sp>
        <p:nvSpPr>
          <p:cNvPr id="39" name="Google Shape;333;p33">
            <a:extLst>
              <a:ext uri="{FF2B5EF4-FFF2-40B4-BE49-F238E27FC236}">
                <a16:creationId xmlns:a16="http://schemas.microsoft.com/office/drawing/2014/main" id="{E9715652-BE8D-9780-1AD0-F13AE985A2A6}"/>
              </a:ext>
            </a:extLst>
          </p:cNvPr>
          <p:cNvSpPr/>
          <p:nvPr/>
        </p:nvSpPr>
        <p:spPr>
          <a:xfrm rot="5168317">
            <a:off x="2873820" y="3351931"/>
            <a:ext cx="257663" cy="212218"/>
          </a:xfrm>
          <a:prstGeom prst="chevron">
            <a:avLst>
              <a:gd name="adj" fmla="val 75717"/>
            </a:avLst>
          </a:prstGeom>
          <a:solidFill>
            <a:srgbClr val="BF5700"/>
          </a:solidFill>
          <a:ln w="25400" cap="flat" cmpd="sng">
            <a:solidFill>
              <a:srgbClr val="BF57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
        <p:nvSpPr>
          <p:cNvPr id="40" name="Google Shape;312;p33">
            <a:extLst>
              <a:ext uri="{FF2B5EF4-FFF2-40B4-BE49-F238E27FC236}">
                <a16:creationId xmlns:a16="http://schemas.microsoft.com/office/drawing/2014/main" id="{55B4BD7B-3107-A8AB-3AC8-E0631CC6DA51}"/>
              </a:ext>
            </a:extLst>
          </p:cNvPr>
          <p:cNvSpPr/>
          <p:nvPr/>
        </p:nvSpPr>
        <p:spPr>
          <a:xfrm>
            <a:off x="1653881" y="2802361"/>
            <a:ext cx="584700" cy="581700"/>
          </a:xfrm>
          <a:prstGeom prst="ellipse">
            <a:avLst/>
          </a:prstGeom>
          <a:solidFill>
            <a:srgbClr val="BF5700"/>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41" name="Google Shape;312;p33">
            <a:extLst>
              <a:ext uri="{FF2B5EF4-FFF2-40B4-BE49-F238E27FC236}">
                <a16:creationId xmlns:a16="http://schemas.microsoft.com/office/drawing/2014/main" id="{45F710B0-1DC5-906D-3A4F-6728AFE4E371}"/>
              </a:ext>
            </a:extLst>
          </p:cNvPr>
          <p:cNvSpPr>
            <a:spLocks noChangeAspect="1"/>
          </p:cNvSpPr>
          <p:nvPr/>
        </p:nvSpPr>
        <p:spPr>
          <a:xfrm>
            <a:off x="1733736" y="2872293"/>
            <a:ext cx="438525" cy="436275"/>
          </a:xfrm>
          <a:prstGeom prst="ellipse">
            <a:avLst/>
          </a:prstGeom>
          <a:solidFill>
            <a:schemeClr val="bg1"/>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pic>
        <p:nvPicPr>
          <p:cNvPr id="42" name="Picture 41">
            <a:extLst>
              <a:ext uri="{FF2B5EF4-FFF2-40B4-BE49-F238E27FC236}">
                <a16:creationId xmlns:a16="http://schemas.microsoft.com/office/drawing/2014/main" id="{69E7C084-0AE1-3AF4-86B9-93CA7D14937D}"/>
              </a:ext>
            </a:extLst>
          </p:cNvPr>
          <p:cNvPicPr>
            <a:picLocks noChangeAspect="1"/>
          </p:cNvPicPr>
          <p:nvPr/>
        </p:nvPicPr>
        <p:blipFill>
          <a:blip r:embed="rId6"/>
          <a:srcRect l="40365" t="16130" r="29012" b="874"/>
          <a:stretch/>
        </p:blipFill>
        <p:spPr>
          <a:xfrm>
            <a:off x="1806447" y="2930773"/>
            <a:ext cx="299008" cy="317315"/>
          </a:xfrm>
          <a:prstGeom prst="rect">
            <a:avLst/>
          </a:prstGeom>
        </p:spPr>
      </p:pic>
      <p:pic>
        <p:nvPicPr>
          <p:cNvPr id="43" name="Google Shape;579;g119b4d31e92_2_26">
            <a:extLst>
              <a:ext uri="{FF2B5EF4-FFF2-40B4-BE49-F238E27FC236}">
                <a16:creationId xmlns:a16="http://schemas.microsoft.com/office/drawing/2014/main" id="{845F4469-7991-8E18-B8A8-969921425A73}"/>
              </a:ext>
            </a:extLst>
          </p:cNvPr>
          <p:cNvPicPr preferRelativeResize="0">
            <a:picLocks noChangeAspect="1"/>
          </p:cNvPicPr>
          <p:nvPr/>
        </p:nvPicPr>
        <p:blipFill rotWithShape="1">
          <a:blip r:embed="rId8">
            <a:alphaModFix/>
          </a:blip>
          <a:srcRect/>
          <a:stretch/>
        </p:blipFill>
        <p:spPr>
          <a:xfrm>
            <a:off x="1912589" y="3557702"/>
            <a:ext cx="2336105" cy="1507633"/>
          </a:xfrm>
          <a:prstGeom prst="rect">
            <a:avLst/>
          </a:prstGeom>
          <a:noFill/>
          <a:ln>
            <a:noFill/>
          </a:ln>
        </p:spPr>
      </p:pic>
      <p:pic>
        <p:nvPicPr>
          <p:cNvPr id="44" name="Graphic 43" descr="Crops with solid fill">
            <a:extLst>
              <a:ext uri="{FF2B5EF4-FFF2-40B4-BE49-F238E27FC236}">
                <a16:creationId xmlns:a16="http://schemas.microsoft.com/office/drawing/2014/main" id="{6E07C447-6693-C6E7-1C1C-8BD08FC19DE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38021" y="2870708"/>
            <a:ext cx="349376" cy="349376"/>
          </a:xfrm>
          <a:prstGeom prst="rect">
            <a:avLst/>
          </a:prstGeom>
        </p:spPr>
      </p:pic>
      <p:sp>
        <p:nvSpPr>
          <p:cNvPr id="3" name="TextBox 2">
            <a:extLst>
              <a:ext uri="{FF2B5EF4-FFF2-40B4-BE49-F238E27FC236}">
                <a16:creationId xmlns:a16="http://schemas.microsoft.com/office/drawing/2014/main" id="{98CDE219-A3A2-0CEF-7F62-B7DBF2D0A0C1}"/>
              </a:ext>
            </a:extLst>
          </p:cNvPr>
          <p:cNvSpPr txBox="1"/>
          <p:nvPr/>
        </p:nvSpPr>
        <p:spPr>
          <a:xfrm>
            <a:off x="227327" y="750758"/>
            <a:ext cx="8597015" cy="523220"/>
          </a:xfrm>
          <a:prstGeom prst="rect">
            <a:avLst/>
          </a:prstGeom>
          <a:noFill/>
        </p:spPr>
        <p:txBody>
          <a:bodyPr wrap="square" rtlCol="0">
            <a:spAutoFit/>
          </a:bodyPr>
          <a:lstStyle/>
          <a:p>
            <a:r>
              <a:rPr lang="en-US" dirty="0"/>
              <a:t>The collection of convergent data and modeling products provide scientific credibility and provide crucial visual context for the narrative analyses that offer real-world relevance. </a:t>
            </a:r>
          </a:p>
        </p:txBody>
      </p:sp>
    </p:spTree>
    <p:extLst>
      <p:ext uri="{BB962C8B-B14F-4D97-AF65-F5344CB8AC3E}">
        <p14:creationId xmlns:p14="http://schemas.microsoft.com/office/powerpoint/2010/main" val="1771736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ack and white photo&#10;&#10;AI-generated content may be incorrect.">
            <a:extLst>
              <a:ext uri="{FF2B5EF4-FFF2-40B4-BE49-F238E27FC236}">
                <a16:creationId xmlns:a16="http://schemas.microsoft.com/office/drawing/2014/main" id="{99E95133-431F-07D8-7554-8197CBE454B4}"/>
              </a:ext>
            </a:extLst>
          </p:cNvPr>
          <p:cNvPicPr>
            <a:picLocks noChangeAspect="1"/>
          </p:cNvPicPr>
          <p:nvPr/>
        </p:nvPicPr>
        <p:blipFill>
          <a:blip r:embed="rId2"/>
          <a:stretch>
            <a:fillRect/>
          </a:stretch>
        </p:blipFill>
        <p:spPr>
          <a:xfrm>
            <a:off x="77459" y="1233632"/>
            <a:ext cx="8914456" cy="3806904"/>
          </a:xfrm>
          <a:prstGeom prst="rect">
            <a:avLst/>
          </a:prstGeom>
        </p:spPr>
      </p:pic>
      <p:sp>
        <p:nvSpPr>
          <p:cNvPr id="8" name="TextBox 7">
            <a:extLst>
              <a:ext uri="{FF2B5EF4-FFF2-40B4-BE49-F238E27FC236}">
                <a16:creationId xmlns:a16="http://schemas.microsoft.com/office/drawing/2014/main" id="{E3838D14-F09B-6680-28A1-F54E5A4C8CC2}"/>
              </a:ext>
            </a:extLst>
          </p:cNvPr>
          <p:cNvSpPr txBox="1"/>
          <p:nvPr/>
        </p:nvSpPr>
        <p:spPr>
          <a:xfrm>
            <a:off x="1392382" y="2526"/>
            <a:ext cx="5620538" cy="615553"/>
          </a:xfrm>
          <a:prstGeom prst="rect">
            <a:avLst/>
          </a:prstGeom>
          <a:noFill/>
        </p:spPr>
        <p:txBody>
          <a:bodyPr wrap="square">
            <a:spAutoFit/>
          </a:bodyPr>
          <a:lstStyle/>
          <a:p>
            <a:r>
              <a:rPr lang="en-US" sz="2000" b="1" dirty="0">
                <a:solidFill>
                  <a:schemeClr val="bg1"/>
                </a:solidFill>
              </a:rPr>
              <a:t>Overlay Architecture on Backbone Networks</a:t>
            </a:r>
            <a:br>
              <a:rPr lang="en-US" dirty="0">
                <a:solidFill>
                  <a:srgbClr val="B05306"/>
                </a:solidFill>
              </a:rPr>
            </a:br>
            <a:endParaRPr lang="en-US" dirty="0"/>
          </a:p>
        </p:txBody>
      </p:sp>
      <p:grpSp>
        <p:nvGrpSpPr>
          <p:cNvPr id="12" name="Group 11">
            <a:extLst>
              <a:ext uri="{FF2B5EF4-FFF2-40B4-BE49-F238E27FC236}">
                <a16:creationId xmlns:a16="http://schemas.microsoft.com/office/drawing/2014/main" id="{165E1F0A-D422-19C4-21EA-7895E6F159E5}"/>
              </a:ext>
            </a:extLst>
          </p:cNvPr>
          <p:cNvGrpSpPr/>
          <p:nvPr/>
        </p:nvGrpSpPr>
        <p:grpSpPr>
          <a:xfrm>
            <a:off x="3627371" y="1519293"/>
            <a:ext cx="5364543" cy="3204178"/>
            <a:chOff x="2887728" y="618079"/>
            <a:chExt cx="6104187" cy="3609495"/>
          </a:xfrm>
        </p:grpSpPr>
        <p:pic>
          <p:nvPicPr>
            <p:cNvPr id="6" name="Picture 5" descr="A screenshot of a computer&#10;&#10;AI-generated content may be incorrect.">
              <a:extLst>
                <a:ext uri="{FF2B5EF4-FFF2-40B4-BE49-F238E27FC236}">
                  <a16:creationId xmlns:a16="http://schemas.microsoft.com/office/drawing/2014/main" id="{F422D842-7693-FAE4-CF26-74C1F5C2E003}"/>
                </a:ext>
              </a:extLst>
            </p:cNvPr>
            <p:cNvPicPr>
              <a:picLocks noChangeAspect="1"/>
            </p:cNvPicPr>
            <p:nvPr/>
          </p:nvPicPr>
          <p:blipFill>
            <a:blip r:embed="rId3"/>
            <a:stretch>
              <a:fillRect/>
            </a:stretch>
          </p:blipFill>
          <p:spPr>
            <a:xfrm>
              <a:off x="2887728" y="618079"/>
              <a:ext cx="6104187" cy="3609495"/>
            </a:xfrm>
            <a:prstGeom prst="rect">
              <a:avLst/>
            </a:prstGeom>
          </p:spPr>
        </p:pic>
        <p:pic>
          <p:nvPicPr>
            <p:cNvPr id="11" name="Picture 10" descr="A black and white photo&#10;&#10;AI-generated content may be incorrect.">
              <a:extLst>
                <a:ext uri="{FF2B5EF4-FFF2-40B4-BE49-F238E27FC236}">
                  <a16:creationId xmlns:a16="http://schemas.microsoft.com/office/drawing/2014/main" id="{AD03A8EF-1F7B-8F59-C13C-E5F1591EBEE2}"/>
                </a:ext>
              </a:extLst>
            </p:cNvPr>
            <p:cNvPicPr>
              <a:picLocks noChangeAspect="1"/>
            </p:cNvPicPr>
            <p:nvPr/>
          </p:nvPicPr>
          <p:blipFill>
            <a:blip r:embed="rId2"/>
            <a:stretch>
              <a:fillRect/>
            </a:stretch>
          </p:blipFill>
          <p:spPr>
            <a:xfrm>
              <a:off x="3044497" y="2176423"/>
              <a:ext cx="945612" cy="1165042"/>
            </a:xfrm>
            <a:prstGeom prst="rect">
              <a:avLst/>
            </a:prstGeom>
          </p:spPr>
        </p:pic>
      </p:grpSp>
      <p:sp>
        <p:nvSpPr>
          <p:cNvPr id="4" name="TextBox 3">
            <a:extLst>
              <a:ext uri="{FF2B5EF4-FFF2-40B4-BE49-F238E27FC236}">
                <a16:creationId xmlns:a16="http://schemas.microsoft.com/office/drawing/2014/main" id="{BF6D3005-5809-D8E0-ED40-E26EDD5A1023}"/>
              </a:ext>
            </a:extLst>
          </p:cNvPr>
          <p:cNvSpPr txBox="1"/>
          <p:nvPr/>
        </p:nvSpPr>
        <p:spPr>
          <a:xfrm>
            <a:off x="152085" y="1156134"/>
            <a:ext cx="3613058" cy="3754874"/>
          </a:xfrm>
          <a:prstGeom prst="rect">
            <a:avLst/>
          </a:prstGeom>
          <a:noFill/>
        </p:spPr>
        <p:txBody>
          <a:bodyPr wrap="square">
            <a:spAutoFit/>
          </a:bodyPr>
          <a:lstStyle/>
          <a:p>
            <a:pPr>
              <a:buNone/>
            </a:pPr>
            <a:endParaRPr lang="en-US" b="1" dirty="0">
              <a:solidFill>
                <a:schemeClr val="bg1"/>
              </a:solidFill>
            </a:endParaRPr>
          </a:p>
          <a:p>
            <a:pPr lvl="1"/>
            <a:r>
              <a:rPr lang="en-US" b="1" dirty="0">
                <a:solidFill>
                  <a:schemeClr val="bg1"/>
                </a:solidFill>
              </a:rPr>
              <a:t>Foundation Layer</a:t>
            </a:r>
            <a:r>
              <a:rPr lang="en-US" dirty="0">
                <a:solidFill>
                  <a:schemeClr val="bg1"/>
                </a:solidFill>
              </a:rPr>
              <a:t>: The </a:t>
            </a:r>
            <a:r>
              <a:rPr lang="en-US" dirty="0" err="1">
                <a:solidFill>
                  <a:schemeClr val="bg1"/>
                </a:solidFill>
              </a:rPr>
              <a:t>bibliometric+NLP</a:t>
            </a:r>
            <a:r>
              <a:rPr lang="en-US" dirty="0">
                <a:solidFill>
                  <a:schemeClr val="bg1"/>
                </a:solidFill>
              </a:rPr>
              <a:t> backbone network providing scientific topic coordinates and knowledge relationships.</a:t>
            </a:r>
          </a:p>
          <a:p>
            <a:pPr marL="285750" lvl="1" indent="-285750">
              <a:buFont typeface="Arial" panose="020B0604020202020204" pitchFamily="34" charset="0"/>
              <a:buChar char="•"/>
            </a:pPr>
            <a:endParaRPr lang="en-US" b="1" dirty="0">
              <a:solidFill>
                <a:schemeClr val="bg1"/>
              </a:solidFill>
            </a:endParaRPr>
          </a:p>
          <a:p>
            <a:pPr lvl="1"/>
            <a:r>
              <a:rPr lang="en-US" b="1" dirty="0">
                <a:solidFill>
                  <a:schemeClr val="bg1"/>
                </a:solidFill>
              </a:rPr>
              <a:t>Problem Frame Layer</a:t>
            </a:r>
            <a:r>
              <a:rPr lang="en-US" dirty="0">
                <a:solidFill>
                  <a:schemeClr val="bg1"/>
                </a:solidFill>
              </a:rPr>
              <a:t>: Narrative-derived problem structures positioned within the backbone space based on semantic similarity to scientific concepts. Problem frames inherit positional context from their nearest neighbors in the backbone.</a:t>
            </a:r>
          </a:p>
          <a:p>
            <a:pPr marL="285750" lvl="1" indent="-285750">
              <a:buFont typeface="Arial" panose="020B0604020202020204" pitchFamily="34" charset="0"/>
              <a:buChar char="•"/>
            </a:pPr>
            <a:endParaRPr lang="en-US" b="1" dirty="0">
              <a:solidFill>
                <a:schemeClr val="bg1"/>
              </a:solidFill>
            </a:endParaRPr>
          </a:p>
          <a:p>
            <a:pPr lvl="1"/>
            <a:r>
              <a:rPr lang="en-US" b="1" dirty="0">
                <a:solidFill>
                  <a:schemeClr val="bg1"/>
                </a:solidFill>
              </a:rPr>
              <a:t>Variable Object Layer</a:t>
            </a:r>
            <a:r>
              <a:rPr lang="en-US" dirty="0">
                <a:solidFill>
                  <a:schemeClr val="bg1"/>
                </a:solidFill>
              </a:rPr>
              <a:t>: SVOs serve as interaction points where human-sensed knowledge connects to formal scientific variables, creating query interfaces for RAG systems.</a:t>
            </a:r>
          </a:p>
        </p:txBody>
      </p:sp>
      <p:sp>
        <p:nvSpPr>
          <p:cNvPr id="14" name="TextBox 13">
            <a:extLst>
              <a:ext uri="{FF2B5EF4-FFF2-40B4-BE49-F238E27FC236}">
                <a16:creationId xmlns:a16="http://schemas.microsoft.com/office/drawing/2014/main" id="{0876FE33-BCC2-B900-4975-5082DCA4327F}"/>
              </a:ext>
            </a:extLst>
          </p:cNvPr>
          <p:cNvSpPr txBox="1"/>
          <p:nvPr/>
        </p:nvSpPr>
        <p:spPr>
          <a:xfrm>
            <a:off x="77459" y="540581"/>
            <a:ext cx="3549911" cy="738664"/>
          </a:xfrm>
          <a:prstGeom prst="rect">
            <a:avLst/>
          </a:prstGeom>
          <a:noFill/>
        </p:spPr>
        <p:txBody>
          <a:bodyPr wrap="square">
            <a:spAutoFit/>
          </a:bodyPr>
          <a:lstStyle/>
          <a:p>
            <a:pPr algn="ctr">
              <a:buNone/>
            </a:pPr>
            <a:r>
              <a:rPr lang="en-US" b="1" dirty="0">
                <a:solidFill>
                  <a:schemeClr val="tx1"/>
                </a:solidFill>
              </a:rPr>
              <a:t>This Narrative-based </a:t>
            </a:r>
          </a:p>
          <a:p>
            <a:pPr algn="ctr">
              <a:buNone/>
            </a:pPr>
            <a:r>
              <a:rPr lang="en-US" b="1" dirty="0">
                <a:solidFill>
                  <a:schemeClr val="tx1"/>
                </a:solidFill>
              </a:rPr>
              <a:t>approach creates a </a:t>
            </a:r>
          </a:p>
          <a:p>
            <a:pPr algn="ctr">
              <a:buNone/>
            </a:pPr>
            <a:r>
              <a:rPr lang="en-US" b="1" dirty="0">
                <a:solidFill>
                  <a:schemeClr val="tx1"/>
                </a:solidFill>
              </a:rPr>
              <a:t>three-layer semantic stack:</a:t>
            </a:r>
          </a:p>
        </p:txBody>
      </p:sp>
      <p:grpSp>
        <p:nvGrpSpPr>
          <p:cNvPr id="2" name="Group 1">
            <a:extLst>
              <a:ext uri="{FF2B5EF4-FFF2-40B4-BE49-F238E27FC236}">
                <a16:creationId xmlns:a16="http://schemas.microsoft.com/office/drawing/2014/main" id="{E7818F97-8AD9-2929-8175-63194B6EBF9D}"/>
              </a:ext>
            </a:extLst>
          </p:cNvPr>
          <p:cNvGrpSpPr/>
          <p:nvPr/>
        </p:nvGrpSpPr>
        <p:grpSpPr>
          <a:xfrm>
            <a:off x="3627370" y="1493037"/>
            <a:ext cx="5364543" cy="3204178"/>
            <a:chOff x="2887728" y="618079"/>
            <a:chExt cx="6104187" cy="3609495"/>
          </a:xfrm>
        </p:grpSpPr>
        <p:pic>
          <p:nvPicPr>
            <p:cNvPr id="3" name="Picture 2" descr="A screenshot of a computer&#10;&#10;AI-generated content may be incorrect.">
              <a:hlinkClick r:id="rId4"/>
              <a:extLst>
                <a:ext uri="{FF2B5EF4-FFF2-40B4-BE49-F238E27FC236}">
                  <a16:creationId xmlns:a16="http://schemas.microsoft.com/office/drawing/2014/main" id="{B556E3BA-CB92-DA75-A2CC-E8FFCC7F0699}"/>
                </a:ext>
              </a:extLst>
            </p:cNvPr>
            <p:cNvPicPr>
              <a:picLocks noChangeAspect="1"/>
            </p:cNvPicPr>
            <p:nvPr/>
          </p:nvPicPr>
          <p:blipFill>
            <a:blip r:embed="rId3"/>
            <a:stretch>
              <a:fillRect/>
            </a:stretch>
          </p:blipFill>
          <p:spPr>
            <a:xfrm>
              <a:off x="2887728" y="618079"/>
              <a:ext cx="6104187" cy="3609495"/>
            </a:xfrm>
            <a:prstGeom prst="rect">
              <a:avLst/>
            </a:prstGeom>
          </p:spPr>
        </p:pic>
        <p:pic>
          <p:nvPicPr>
            <p:cNvPr id="5" name="Picture 4" descr="A black and white photo&#10;&#10;AI-generated content may be incorrect.">
              <a:extLst>
                <a:ext uri="{FF2B5EF4-FFF2-40B4-BE49-F238E27FC236}">
                  <a16:creationId xmlns:a16="http://schemas.microsoft.com/office/drawing/2014/main" id="{E487BB71-BD32-EC6B-E7E1-209C34EEA99C}"/>
                </a:ext>
              </a:extLst>
            </p:cNvPr>
            <p:cNvPicPr>
              <a:picLocks noChangeAspect="1"/>
            </p:cNvPicPr>
            <p:nvPr/>
          </p:nvPicPr>
          <p:blipFill>
            <a:blip r:embed="rId2"/>
            <a:stretch>
              <a:fillRect/>
            </a:stretch>
          </p:blipFill>
          <p:spPr>
            <a:xfrm>
              <a:off x="3044497" y="2176423"/>
              <a:ext cx="945612" cy="1165042"/>
            </a:xfrm>
            <a:prstGeom prst="rect">
              <a:avLst/>
            </a:prstGeom>
          </p:spPr>
        </p:pic>
      </p:grpSp>
    </p:spTree>
    <p:extLst>
      <p:ext uri="{BB962C8B-B14F-4D97-AF65-F5344CB8AC3E}">
        <p14:creationId xmlns:p14="http://schemas.microsoft.com/office/powerpoint/2010/main" val="2596719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6ABAB-29B8-6589-B929-C3166F9E6985}"/>
            </a:ext>
          </a:extLst>
        </p:cNvPr>
        <p:cNvGrpSpPr/>
        <p:nvPr/>
      </p:nvGrpSpPr>
      <p:grpSpPr>
        <a:xfrm>
          <a:off x="0" y="0"/>
          <a:ext cx="0" cy="0"/>
          <a:chOff x="0" y="0"/>
          <a:chExt cx="0" cy="0"/>
        </a:xfrm>
      </p:grpSpPr>
      <p:pic>
        <p:nvPicPr>
          <p:cNvPr id="17" name="Picture 16" descr="A blue surface with white text&#10;&#10;AI-generated content may be incorrect.">
            <a:extLst>
              <a:ext uri="{FF2B5EF4-FFF2-40B4-BE49-F238E27FC236}">
                <a16:creationId xmlns:a16="http://schemas.microsoft.com/office/drawing/2014/main" id="{C146D71D-EC32-5B37-6B39-1A54906E8D35}"/>
              </a:ext>
            </a:extLst>
          </p:cNvPr>
          <p:cNvPicPr>
            <a:picLocks noChangeAspect="1"/>
          </p:cNvPicPr>
          <p:nvPr/>
        </p:nvPicPr>
        <p:blipFill>
          <a:blip r:embed="rId2"/>
          <a:srcRect t="37602"/>
          <a:stretch>
            <a:fillRect/>
          </a:stretch>
        </p:blipFill>
        <p:spPr>
          <a:xfrm rot="10800000">
            <a:off x="8187278" y="404970"/>
            <a:ext cx="956722" cy="1133207"/>
          </a:xfrm>
          <a:prstGeom prst="rect">
            <a:avLst/>
          </a:prstGeom>
        </p:spPr>
      </p:pic>
      <p:sp>
        <p:nvSpPr>
          <p:cNvPr id="2" name="Title 1">
            <a:extLst>
              <a:ext uri="{FF2B5EF4-FFF2-40B4-BE49-F238E27FC236}">
                <a16:creationId xmlns:a16="http://schemas.microsoft.com/office/drawing/2014/main" id="{06E1D6BE-F1A5-2366-F30D-5B07A44A110E}"/>
              </a:ext>
            </a:extLst>
          </p:cNvPr>
          <p:cNvSpPr>
            <a:spLocks noGrp="1"/>
          </p:cNvSpPr>
          <p:nvPr>
            <p:ph type="title"/>
          </p:nvPr>
        </p:nvSpPr>
        <p:spPr>
          <a:xfrm>
            <a:off x="1520851" y="-1"/>
            <a:ext cx="5363599" cy="404971"/>
          </a:xfrm>
        </p:spPr>
        <p:txBody>
          <a:bodyPr>
            <a:normAutofit fontScale="90000"/>
          </a:bodyPr>
          <a:lstStyle/>
          <a:p>
            <a:r>
              <a:rPr lang="en-US" sz="2800" dirty="0">
                <a:solidFill>
                  <a:schemeClr val="bg1"/>
                </a:solidFill>
                <a:latin typeface="Times New Roman" panose="02020603050405020304" pitchFamily="18" charset="0"/>
                <a:cs typeface="Times New Roman" panose="02020603050405020304" pitchFamily="18" charset="0"/>
              </a:rPr>
              <a:t>Unique Advantages of This Approach</a:t>
            </a:r>
          </a:p>
        </p:txBody>
      </p:sp>
      <p:pic>
        <p:nvPicPr>
          <p:cNvPr id="5" name="Picture 4" descr="A screenshot of a computer&#10;&#10;AI-generated content may be incorrect.">
            <a:extLst>
              <a:ext uri="{FF2B5EF4-FFF2-40B4-BE49-F238E27FC236}">
                <a16:creationId xmlns:a16="http://schemas.microsoft.com/office/drawing/2014/main" id="{7DCE33AD-FA32-1F2F-A7BB-41A107EA2E4F}"/>
              </a:ext>
            </a:extLst>
          </p:cNvPr>
          <p:cNvPicPr>
            <a:picLocks noChangeAspect="1"/>
          </p:cNvPicPr>
          <p:nvPr/>
        </p:nvPicPr>
        <p:blipFill>
          <a:blip r:embed="rId3"/>
          <a:stretch>
            <a:fillRect/>
          </a:stretch>
        </p:blipFill>
        <p:spPr>
          <a:xfrm>
            <a:off x="-1" y="404970"/>
            <a:ext cx="8213281" cy="4789882"/>
          </a:xfrm>
          <a:prstGeom prst="rect">
            <a:avLst/>
          </a:prstGeom>
        </p:spPr>
      </p:pic>
      <p:pic>
        <p:nvPicPr>
          <p:cNvPr id="13" name="Picture 12" descr="A blue and black background&#10;&#10;AI-generated content may be incorrect.">
            <a:extLst>
              <a:ext uri="{FF2B5EF4-FFF2-40B4-BE49-F238E27FC236}">
                <a16:creationId xmlns:a16="http://schemas.microsoft.com/office/drawing/2014/main" id="{722442FB-A37C-A4D9-45DE-9A4B35405C33}"/>
              </a:ext>
            </a:extLst>
          </p:cNvPr>
          <p:cNvPicPr>
            <a:picLocks noChangeAspect="1"/>
          </p:cNvPicPr>
          <p:nvPr/>
        </p:nvPicPr>
        <p:blipFill>
          <a:blip r:embed="rId4"/>
          <a:stretch>
            <a:fillRect/>
          </a:stretch>
        </p:blipFill>
        <p:spPr>
          <a:xfrm>
            <a:off x="0" y="4393096"/>
            <a:ext cx="3551583" cy="816665"/>
          </a:xfrm>
          <a:prstGeom prst="rect">
            <a:avLst/>
          </a:prstGeom>
        </p:spPr>
      </p:pic>
      <p:pic>
        <p:nvPicPr>
          <p:cNvPr id="15" name="Picture 14" descr="A close up of a computer screen&#10;&#10;AI-generated content may be incorrect.">
            <a:extLst>
              <a:ext uri="{FF2B5EF4-FFF2-40B4-BE49-F238E27FC236}">
                <a16:creationId xmlns:a16="http://schemas.microsoft.com/office/drawing/2014/main" id="{974238A9-29B0-7718-15F6-4E925780FEA1}"/>
              </a:ext>
            </a:extLst>
          </p:cNvPr>
          <p:cNvPicPr>
            <a:picLocks noChangeAspect="1"/>
          </p:cNvPicPr>
          <p:nvPr/>
        </p:nvPicPr>
        <p:blipFill>
          <a:blip r:embed="rId5"/>
          <a:stretch>
            <a:fillRect/>
          </a:stretch>
        </p:blipFill>
        <p:spPr>
          <a:xfrm rot="10800000">
            <a:off x="7945070" y="1417982"/>
            <a:ext cx="1198930" cy="3776869"/>
          </a:xfrm>
          <a:prstGeom prst="rect">
            <a:avLst/>
          </a:prstGeom>
        </p:spPr>
      </p:pic>
    </p:spTree>
    <p:extLst>
      <p:ext uri="{BB962C8B-B14F-4D97-AF65-F5344CB8AC3E}">
        <p14:creationId xmlns:p14="http://schemas.microsoft.com/office/powerpoint/2010/main" val="3358074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21B76-D64A-6FA0-C962-4FF6DC33291A}"/>
            </a:ext>
          </a:extLst>
        </p:cNvPr>
        <p:cNvGrpSpPr/>
        <p:nvPr/>
      </p:nvGrpSpPr>
      <p:grpSpPr>
        <a:xfrm>
          <a:off x="0" y="0"/>
          <a:ext cx="0" cy="0"/>
          <a:chOff x="0" y="0"/>
          <a:chExt cx="0" cy="0"/>
        </a:xfrm>
      </p:grpSpPr>
      <p:pic>
        <p:nvPicPr>
          <p:cNvPr id="17" name="Picture 16" descr="A blue surface with white text&#10;&#10;AI-generated content may be incorrect.">
            <a:extLst>
              <a:ext uri="{FF2B5EF4-FFF2-40B4-BE49-F238E27FC236}">
                <a16:creationId xmlns:a16="http://schemas.microsoft.com/office/drawing/2014/main" id="{90ABE3FC-C0F3-0004-E9E3-6CB3FF585D97}"/>
              </a:ext>
            </a:extLst>
          </p:cNvPr>
          <p:cNvPicPr>
            <a:picLocks noChangeAspect="1"/>
          </p:cNvPicPr>
          <p:nvPr/>
        </p:nvPicPr>
        <p:blipFill>
          <a:blip r:embed="rId2"/>
          <a:srcRect t="37602"/>
          <a:stretch>
            <a:fillRect/>
          </a:stretch>
        </p:blipFill>
        <p:spPr>
          <a:xfrm rot="10800000">
            <a:off x="8187278" y="404970"/>
            <a:ext cx="956722" cy="1133207"/>
          </a:xfrm>
          <a:prstGeom prst="rect">
            <a:avLst/>
          </a:prstGeom>
        </p:spPr>
      </p:pic>
      <p:sp>
        <p:nvSpPr>
          <p:cNvPr id="2" name="Title 1">
            <a:extLst>
              <a:ext uri="{FF2B5EF4-FFF2-40B4-BE49-F238E27FC236}">
                <a16:creationId xmlns:a16="http://schemas.microsoft.com/office/drawing/2014/main" id="{E049734C-9143-261B-9B30-07692059F4EB}"/>
              </a:ext>
            </a:extLst>
          </p:cNvPr>
          <p:cNvSpPr>
            <a:spLocks noGrp="1"/>
          </p:cNvSpPr>
          <p:nvPr>
            <p:ph type="title"/>
          </p:nvPr>
        </p:nvSpPr>
        <p:spPr>
          <a:xfrm>
            <a:off x="1520851" y="-1"/>
            <a:ext cx="5363599" cy="404971"/>
          </a:xfrm>
        </p:spPr>
        <p:txBody>
          <a:bodyPr>
            <a:normAutofit fontScale="90000"/>
          </a:bodyPr>
          <a:lstStyle/>
          <a:p>
            <a:r>
              <a:rPr lang="en-US" sz="2800" dirty="0">
                <a:solidFill>
                  <a:schemeClr val="bg1"/>
                </a:solidFill>
                <a:latin typeface="Times New Roman" panose="02020603050405020304" pitchFamily="18" charset="0"/>
                <a:cs typeface="Times New Roman" panose="02020603050405020304" pitchFamily="18" charset="0"/>
              </a:rPr>
              <a:t>Unique Advantages of This Approach</a:t>
            </a:r>
          </a:p>
        </p:txBody>
      </p:sp>
      <p:pic>
        <p:nvPicPr>
          <p:cNvPr id="5" name="Picture 4" descr="A screenshot of a computer&#10;&#10;AI-generated content may be incorrect.">
            <a:extLst>
              <a:ext uri="{FF2B5EF4-FFF2-40B4-BE49-F238E27FC236}">
                <a16:creationId xmlns:a16="http://schemas.microsoft.com/office/drawing/2014/main" id="{519869C3-41CA-F211-0D58-A437F425AC5D}"/>
              </a:ext>
            </a:extLst>
          </p:cNvPr>
          <p:cNvPicPr>
            <a:picLocks noChangeAspect="1"/>
          </p:cNvPicPr>
          <p:nvPr/>
        </p:nvPicPr>
        <p:blipFill>
          <a:blip r:embed="rId3"/>
          <a:stretch>
            <a:fillRect/>
          </a:stretch>
        </p:blipFill>
        <p:spPr>
          <a:xfrm>
            <a:off x="-1" y="404970"/>
            <a:ext cx="8213281" cy="4789882"/>
          </a:xfrm>
          <a:prstGeom prst="rect">
            <a:avLst/>
          </a:prstGeom>
        </p:spPr>
      </p:pic>
      <p:pic>
        <p:nvPicPr>
          <p:cNvPr id="13" name="Picture 12" descr="A blue and black background&#10;&#10;AI-generated content may be incorrect.">
            <a:extLst>
              <a:ext uri="{FF2B5EF4-FFF2-40B4-BE49-F238E27FC236}">
                <a16:creationId xmlns:a16="http://schemas.microsoft.com/office/drawing/2014/main" id="{60B8E36B-06D6-94DC-EA99-9DF325411E88}"/>
              </a:ext>
            </a:extLst>
          </p:cNvPr>
          <p:cNvPicPr>
            <a:picLocks noChangeAspect="1"/>
          </p:cNvPicPr>
          <p:nvPr/>
        </p:nvPicPr>
        <p:blipFill>
          <a:blip r:embed="rId4"/>
          <a:stretch>
            <a:fillRect/>
          </a:stretch>
        </p:blipFill>
        <p:spPr>
          <a:xfrm>
            <a:off x="0" y="4393096"/>
            <a:ext cx="3551583" cy="816665"/>
          </a:xfrm>
          <a:prstGeom prst="rect">
            <a:avLst/>
          </a:prstGeom>
        </p:spPr>
      </p:pic>
      <p:pic>
        <p:nvPicPr>
          <p:cNvPr id="15" name="Picture 14" descr="A close up of a computer screen&#10;&#10;AI-generated content may be incorrect.">
            <a:extLst>
              <a:ext uri="{FF2B5EF4-FFF2-40B4-BE49-F238E27FC236}">
                <a16:creationId xmlns:a16="http://schemas.microsoft.com/office/drawing/2014/main" id="{9D046D8F-F8B0-C332-14C3-C5DCA3D561B5}"/>
              </a:ext>
            </a:extLst>
          </p:cNvPr>
          <p:cNvPicPr>
            <a:picLocks noChangeAspect="1"/>
          </p:cNvPicPr>
          <p:nvPr/>
        </p:nvPicPr>
        <p:blipFill>
          <a:blip r:embed="rId5"/>
          <a:stretch>
            <a:fillRect/>
          </a:stretch>
        </p:blipFill>
        <p:spPr>
          <a:xfrm rot="10800000">
            <a:off x="7945070" y="1417982"/>
            <a:ext cx="1198930" cy="3776869"/>
          </a:xfrm>
          <a:prstGeom prst="rect">
            <a:avLst/>
          </a:prstGeom>
        </p:spPr>
      </p:pic>
      <p:pic>
        <p:nvPicPr>
          <p:cNvPr id="19" name="Picture 18" descr="A map of a large area&#10;&#10;AI-generated content may be incorrect.">
            <a:hlinkClick r:id="rId6"/>
            <a:extLst>
              <a:ext uri="{FF2B5EF4-FFF2-40B4-BE49-F238E27FC236}">
                <a16:creationId xmlns:a16="http://schemas.microsoft.com/office/drawing/2014/main" id="{75EDA48C-827E-C1AA-DADC-C10C2CFFC55D}"/>
              </a:ext>
            </a:extLst>
          </p:cNvPr>
          <p:cNvPicPr>
            <a:picLocks noChangeAspect="1"/>
          </p:cNvPicPr>
          <p:nvPr/>
        </p:nvPicPr>
        <p:blipFill>
          <a:blip r:embed="rId7"/>
          <a:srcRect r="10161"/>
          <a:stretch>
            <a:fillRect/>
          </a:stretch>
        </p:blipFill>
        <p:spPr>
          <a:xfrm>
            <a:off x="5890590" y="1695062"/>
            <a:ext cx="3047848" cy="1533260"/>
          </a:xfrm>
          <a:prstGeom prst="rect">
            <a:avLst/>
          </a:prstGeom>
        </p:spPr>
      </p:pic>
      <p:sp>
        <p:nvSpPr>
          <p:cNvPr id="20" name="Rounded Rectangle 19">
            <a:extLst>
              <a:ext uri="{FF2B5EF4-FFF2-40B4-BE49-F238E27FC236}">
                <a16:creationId xmlns:a16="http://schemas.microsoft.com/office/drawing/2014/main" id="{FF39974D-7238-080C-8B81-6C920904A6C0}"/>
              </a:ext>
            </a:extLst>
          </p:cNvPr>
          <p:cNvSpPr/>
          <p:nvPr/>
        </p:nvSpPr>
        <p:spPr>
          <a:xfrm>
            <a:off x="5890591" y="1669083"/>
            <a:ext cx="3047848" cy="1533260"/>
          </a:xfrm>
          <a:prstGeom prst="roundRect">
            <a:avLst>
              <a:gd name="adj" fmla="val 9732"/>
            </a:avLst>
          </a:prstGeom>
          <a:noFill/>
          <a:ln>
            <a:solidFill>
              <a:srgbClr val="FFC000"/>
            </a:solidFill>
          </a:ln>
          <a:effectLst>
            <a:glow rad="1397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3960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6C9FD-A1B8-9496-F2AD-67D118D79BA3}"/>
            </a:ext>
          </a:extLst>
        </p:cNvPr>
        <p:cNvGrpSpPr/>
        <p:nvPr/>
      </p:nvGrpSpPr>
      <p:grpSpPr>
        <a:xfrm>
          <a:off x="0" y="0"/>
          <a:ext cx="0" cy="0"/>
          <a:chOff x="0" y="0"/>
          <a:chExt cx="0" cy="0"/>
        </a:xfrm>
      </p:grpSpPr>
      <p:pic>
        <p:nvPicPr>
          <p:cNvPr id="17" name="Picture 16" descr="A blue surface with white text&#10;&#10;AI-generated content may be incorrect.">
            <a:extLst>
              <a:ext uri="{FF2B5EF4-FFF2-40B4-BE49-F238E27FC236}">
                <a16:creationId xmlns:a16="http://schemas.microsoft.com/office/drawing/2014/main" id="{0BCDF934-1CF5-D659-7417-C9D28396F798}"/>
              </a:ext>
            </a:extLst>
          </p:cNvPr>
          <p:cNvPicPr>
            <a:picLocks noChangeAspect="1"/>
          </p:cNvPicPr>
          <p:nvPr/>
        </p:nvPicPr>
        <p:blipFill>
          <a:blip r:embed="rId2"/>
          <a:srcRect t="37602"/>
          <a:stretch>
            <a:fillRect/>
          </a:stretch>
        </p:blipFill>
        <p:spPr>
          <a:xfrm rot="10800000">
            <a:off x="8187278" y="404970"/>
            <a:ext cx="956722" cy="1133207"/>
          </a:xfrm>
          <a:prstGeom prst="rect">
            <a:avLst/>
          </a:prstGeom>
        </p:spPr>
      </p:pic>
      <p:sp>
        <p:nvSpPr>
          <p:cNvPr id="2" name="Title 1">
            <a:extLst>
              <a:ext uri="{FF2B5EF4-FFF2-40B4-BE49-F238E27FC236}">
                <a16:creationId xmlns:a16="http://schemas.microsoft.com/office/drawing/2014/main" id="{7EE721E1-3263-9FDB-CE81-47423C60E3A2}"/>
              </a:ext>
            </a:extLst>
          </p:cNvPr>
          <p:cNvSpPr>
            <a:spLocks noGrp="1"/>
          </p:cNvSpPr>
          <p:nvPr>
            <p:ph type="title"/>
          </p:nvPr>
        </p:nvSpPr>
        <p:spPr>
          <a:xfrm>
            <a:off x="1520851" y="-1"/>
            <a:ext cx="5363599" cy="404971"/>
          </a:xfrm>
        </p:spPr>
        <p:txBody>
          <a:bodyPr>
            <a:normAutofit fontScale="90000"/>
          </a:bodyPr>
          <a:lstStyle/>
          <a:p>
            <a:r>
              <a:rPr lang="en-US" sz="2800" dirty="0">
                <a:solidFill>
                  <a:schemeClr val="bg1"/>
                </a:solidFill>
                <a:latin typeface="Times New Roman" panose="02020603050405020304" pitchFamily="18" charset="0"/>
                <a:cs typeface="Times New Roman" panose="02020603050405020304" pitchFamily="18" charset="0"/>
              </a:rPr>
              <a:t>Unique Advantages of This Approach</a:t>
            </a:r>
          </a:p>
        </p:txBody>
      </p:sp>
      <p:pic>
        <p:nvPicPr>
          <p:cNvPr id="5" name="Picture 4" descr="A screenshot of a computer&#10;&#10;AI-generated content may be incorrect.">
            <a:extLst>
              <a:ext uri="{FF2B5EF4-FFF2-40B4-BE49-F238E27FC236}">
                <a16:creationId xmlns:a16="http://schemas.microsoft.com/office/drawing/2014/main" id="{5F540256-379F-F10A-E2EE-38D7C29A70A8}"/>
              </a:ext>
            </a:extLst>
          </p:cNvPr>
          <p:cNvPicPr>
            <a:picLocks noChangeAspect="1"/>
          </p:cNvPicPr>
          <p:nvPr/>
        </p:nvPicPr>
        <p:blipFill>
          <a:blip r:embed="rId3"/>
          <a:stretch>
            <a:fillRect/>
          </a:stretch>
        </p:blipFill>
        <p:spPr>
          <a:xfrm>
            <a:off x="-1" y="404970"/>
            <a:ext cx="8213281" cy="4789882"/>
          </a:xfrm>
          <a:prstGeom prst="rect">
            <a:avLst/>
          </a:prstGeom>
        </p:spPr>
      </p:pic>
      <p:pic>
        <p:nvPicPr>
          <p:cNvPr id="13" name="Picture 12" descr="A blue and black background&#10;&#10;AI-generated content may be incorrect.">
            <a:extLst>
              <a:ext uri="{FF2B5EF4-FFF2-40B4-BE49-F238E27FC236}">
                <a16:creationId xmlns:a16="http://schemas.microsoft.com/office/drawing/2014/main" id="{F187F6A2-E1A5-43C9-4026-B1CC8421D83F}"/>
              </a:ext>
            </a:extLst>
          </p:cNvPr>
          <p:cNvPicPr>
            <a:picLocks noChangeAspect="1"/>
          </p:cNvPicPr>
          <p:nvPr/>
        </p:nvPicPr>
        <p:blipFill>
          <a:blip r:embed="rId4"/>
          <a:stretch>
            <a:fillRect/>
          </a:stretch>
        </p:blipFill>
        <p:spPr>
          <a:xfrm>
            <a:off x="0" y="4393096"/>
            <a:ext cx="3551583" cy="816665"/>
          </a:xfrm>
          <a:prstGeom prst="rect">
            <a:avLst/>
          </a:prstGeom>
        </p:spPr>
      </p:pic>
      <p:pic>
        <p:nvPicPr>
          <p:cNvPr id="15" name="Picture 14" descr="A close up of a computer screen&#10;&#10;AI-generated content may be incorrect.">
            <a:extLst>
              <a:ext uri="{FF2B5EF4-FFF2-40B4-BE49-F238E27FC236}">
                <a16:creationId xmlns:a16="http://schemas.microsoft.com/office/drawing/2014/main" id="{9A844156-4BB0-14E6-1354-34A9EFD88B6D}"/>
              </a:ext>
            </a:extLst>
          </p:cNvPr>
          <p:cNvPicPr>
            <a:picLocks noChangeAspect="1"/>
          </p:cNvPicPr>
          <p:nvPr/>
        </p:nvPicPr>
        <p:blipFill>
          <a:blip r:embed="rId5"/>
          <a:stretch>
            <a:fillRect/>
          </a:stretch>
        </p:blipFill>
        <p:spPr>
          <a:xfrm rot="10800000">
            <a:off x="7945070" y="1417982"/>
            <a:ext cx="1198930" cy="3776869"/>
          </a:xfrm>
          <a:prstGeom prst="rect">
            <a:avLst/>
          </a:prstGeom>
        </p:spPr>
      </p:pic>
      <p:pic>
        <p:nvPicPr>
          <p:cNvPr id="4" name="Picture 3" descr="A screenshot of a computer generated image&#10;&#10;AI-generated content may be incorrect.">
            <a:hlinkClick r:id="rId6"/>
            <a:extLst>
              <a:ext uri="{FF2B5EF4-FFF2-40B4-BE49-F238E27FC236}">
                <a16:creationId xmlns:a16="http://schemas.microsoft.com/office/drawing/2014/main" id="{4599098A-BCD3-48E8-080A-C05D97CFB237}"/>
              </a:ext>
            </a:extLst>
          </p:cNvPr>
          <p:cNvPicPr>
            <a:picLocks noChangeAspect="1"/>
          </p:cNvPicPr>
          <p:nvPr/>
        </p:nvPicPr>
        <p:blipFill>
          <a:blip r:embed="rId7"/>
          <a:stretch>
            <a:fillRect/>
          </a:stretch>
        </p:blipFill>
        <p:spPr>
          <a:xfrm>
            <a:off x="5918793" y="1694017"/>
            <a:ext cx="2868434" cy="1741291"/>
          </a:xfrm>
          <a:prstGeom prst="rect">
            <a:avLst/>
          </a:prstGeom>
        </p:spPr>
      </p:pic>
      <p:sp>
        <p:nvSpPr>
          <p:cNvPr id="20" name="Rounded Rectangle 19">
            <a:extLst>
              <a:ext uri="{FF2B5EF4-FFF2-40B4-BE49-F238E27FC236}">
                <a16:creationId xmlns:a16="http://schemas.microsoft.com/office/drawing/2014/main" id="{29383D38-0607-7149-FC96-0D51738C5893}"/>
              </a:ext>
            </a:extLst>
          </p:cNvPr>
          <p:cNvSpPr/>
          <p:nvPr/>
        </p:nvSpPr>
        <p:spPr>
          <a:xfrm>
            <a:off x="5890591" y="1669083"/>
            <a:ext cx="2896636" cy="1766225"/>
          </a:xfrm>
          <a:prstGeom prst="roundRect">
            <a:avLst>
              <a:gd name="adj" fmla="val 4916"/>
            </a:avLst>
          </a:prstGeom>
          <a:noFill/>
          <a:ln>
            <a:solidFill>
              <a:srgbClr val="FFC000"/>
            </a:solidFill>
          </a:ln>
          <a:effectLst>
            <a:glow rad="1397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4786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0C23B-336B-7587-D84B-E8E9461EFE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A82F9A-D3A7-B8EB-02DC-50D8EBAA5600}"/>
              </a:ext>
            </a:extLst>
          </p:cNvPr>
          <p:cNvSpPr>
            <a:spLocks noGrp="1"/>
          </p:cNvSpPr>
          <p:nvPr>
            <p:ph type="title"/>
          </p:nvPr>
        </p:nvSpPr>
        <p:spPr>
          <a:xfrm>
            <a:off x="1520851" y="-1"/>
            <a:ext cx="5363599" cy="404971"/>
          </a:xfrm>
        </p:spPr>
        <p:txBody>
          <a:bodyPr>
            <a:normAutofit fontScale="90000"/>
          </a:bodyPr>
          <a:lstStyle/>
          <a:p>
            <a:r>
              <a:rPr lang="en-US" sz="2800" dirty="0">
                <a:solidFill>
                  <a:schemeClr val="bg1"/>
                </a:solidFill>
                <a:latin typeface="Times New Roman" panose="02020603050405020304" pitchFamily="18" charset="0"/>
                <a:cs typeface="Times New Roman" panose="02020603050405020304" pitchFamily="18" charset="0"/>
              </a:rPr>
              <a:t>Unique Advantages of This Approach</a:t>
            </a:r>
          </a:p>
        </p:txBody>
      </p:sp>
      <p:grpSp>
        <p:nvGrpSpPr>
          <p:cNvPr id="9" name="Group 8">
            <a:extLst>
              <a:ext uri="{FF2B5EF4-FFF2-40B4-BE49-F238E27FC236}">
                <a16:creationId xmlns:a16="http://schemas.microsoft.com/office/drawing/2014/main" id="{093889FA-3E1E-18F5-50F8-7858C28CE5BF}"/>
              </a:ext>
            </a:extLst>
          </p:cNvPr>
          <p:cNvGrpSpPr/>
          <p:nvPr/>
        </p:nvGrpSpPr>
        <p:grpSpPr>
          <a:xfrm>
            <a:off x="685800" y="404970"/>
            <a:ext cx="7772400" cy="4582651"/>
            <a:chOff x="685798" y="432837"/>
            <a:chExt cx="7772400" cy="4582651"/>
          </a:xfrm>
        </p:grpSpPr>
        <p:pic>
          <p:nvPicPr>
            <p:cNvPr id="6" name="Picture 5" descr="A screenshot of a computer&#10;&#10;AI-generated content may be incorrect.">
              <a:extLst>
                <a:ext uri="{FF2B5EF4-FFF2-40B4-BE49-F238E27FC236}">
                  <a16:creationId xmlns:a16="http://schemas.microsoft.com/office/drawing/2014/main" id="{6CFFAB9F-AA18-A270-0A2E-B327CB25597F}"/>
                </a:ext>
              </a:extLst>
            </p:cNvPr>
            <p:cNvPicPr>
              <a:picLocks noChangeAspect="1"/>
            </p:cNvPicPr>
            <p:nvPr/>
          </p:nvPicPr>
          <p:blipFill>
            <a:blip r:embed="rId2"/>
            <a:stretch>
              <a:fillRect/>
            </a:stretch>
          </p:blipFill>
          <p:spPr>
            <a:xfrm>
              <a:off x="685798" y="432837"/>
              <a:ext cx="7772400" cy="4582651"/>
            </a:xfrm>
            <a:prstGeom prst="rect">
              <a:avLst/>
            </a:prstGeom>
          </p:spPr>
        </p:pic>
        <p:pic>
          <p:nvPicPr>
            <p:cNvPr id="8" name="Picture 7" descr="A black background with white text&#10;&#10;AI-generated content may be incorrect.">
              <a:extLst>
                <a:ext uri="{FF2B5EF4-FFF2-40B4-BE49-F238E27FC236}">
                  <a16:creationId xmlns:a16="http://schemas.microsoft.com/office/drawing/2014/main" id="{AFA19750-EDC0-087C-D0F1-B0F915BC441E}"/>
                </a:ext>
              </a:extLst>
            </p:cNvPr>
            <p:cNvPicPr>
              <a:picLocks noChangeAspect="1"/>
            </p:cNvPicPr>
            <p:nvPr/>
          </p:nvPicPr>
          <p:blipFill>
            <a:blip r:embed="rId3"/>
            <a:stretch>
              <a:fillRect/>
            </a:stretch>
          </p:blipFill>
          <p:spPr>
            <a:xfrm>
              <a:off x="852997" y="2433047"/>
              <a:ext cx="342900" cy="1562100"/>
            </a:xfrm>
            <a:prstGeom prst="rect">
              <a:avLst/>
            </a:prstGeom>
          </p:spPr>
        </p:pic>
      </p:grpSp>
      <p:pic>
        <p:nvPicPr>
          <p:cNvPr id="7" name="Picture 6" descr="A screenshot of a computer&#10;&#10;AI-generated content may be incorrect.">
            <a:extLst>
              <a:ext uri="{FF2B5EF4-FFF2-40B4-BE49-F238E27FC236}">
                <a16:creationId xmlns:a16="http://schemas.microsoft.com/office/drawing/2014/main" id="{7DE8A7BF-2DBE-A7B1-9FC7-0A1937CB03A2}"/>
              </a:ext>
            </a:extLst>
          </p:cNvPr>
          <p:cNvPicPr>
            <a:picLocks noChangeAspect="1"/>
          </p:cNvPicPr>
          <p:nvPr/>
        </p:nvPicPr>
        <p:blipFill>
          <a:blip r:embed="rId2"/>
          <a:srcRect t="70068"/>
          <a:stretch>
            <a:fillRect/>
          </a:stretch>
        </p:blipFill>
        <p:spPr>
          <a:xfrm>
            <a:off x="685800" y="843081"/>
            <a:ext cx="7772400" cy="1562099"/>
          </a:xfrm>
          <a:prstGeom prst="rect">
            <a:avLst/>
          </a:prstGeom>
        </p:spPr>
      </p:pic>
      <p:sp>
        <p:nvSpPr>
          <p:cNvPr id="3" name="TextBox 2">
            <a:extLst>
              <a:ext uri="{FF2B5EF4-FFF2-40B4-BE49-F238E27FC236}">
                <a16:creationId xmlns:a16="http://schemas.microsoft.com/office/drawing/2014/main" id="{893EB7B5-8AC9-2777-7CD4-4A50409D935C}"/>
              </a:ext>
            </a:extLst>
          </p:cNvPr>
          <p:cNvSpPr txBox="1"/>
          <p:nvPr/>
        </p:nvSpPr>
        <p:spPr>
          <a:xfrm>
            <a:off x="852998" y="840197"/>
            <a:ext cx="7384035" cy="4185761"/>
          </a:xfrm>
          <a:prstGeom prst="rect">
            <a:avLst/>
          </a:prstGeom>
          <a:noFill/>
        </p:spPr>
        <p:txBody>
          <a:bodyPr wrap="square">
            <a:spAutoFit/>
          </a:bodyPr>
          <a:lstStyle/>
          <a:p>
            <a:pPr>
              <a:buNone/>
            </a:pPr>
            <a:r>
              <a:rPr lang="en-US" dirty="0">
                <a:solidFill>
                  <a:schemeClr val="bg1"/>
                </a:solidFill>
                <a:latin typeface="Times New Roman" panose="02020603050405020304" pitchFamily="18" charset="0"/>
                <a:cs typeface="Times New Roman" panose="02020603050405020304" pitchFamily="18" charset="0"/>
              </a:rPr>
              <a:t>This narrative overlay addresses key limitations in traditional scientific knowledge systems:</a:t>
            </a:r>
          </a:p>
          <a:p>
            <a:pPr>
              <a:buNone/>
            </a:pPr>
            <a:endParaRPr lang="en-US" b="1" dirty="0">
              <a:solidFill>
                <a:schemeClr val="bg1"/>
              </a:solidFill>
              <a:latin typeface="Times New Roman" panose="02020603050405020304" pitchFamily="18" charset="0"/>
              <a:cs typeface="Times New Roman" panose="02020603050405020304" pitchFamily="18" charset="0"/>
            </a:endParaRPr>
          </a:p>
          <a:p>
            <a:pPr>
              <a:buNone/>
            </a:pPr>
            <a:r>
              <a:rPr lang="en-US" b="1" dirty="0">
                <a:solidFill>
                  <a:schemeClr val="bg1"/>
                </a:solidFill>
                <a:latin typeface="Times New Roman" panose="02020603050405020304" pitchFamily="18" charset="0"/>
                <a:cs typeface="Times New Roman" panose="02020603050405020304" pitchFamily="18" charset="0"/>
              </a:rPr>
              <a:t>Human-Centered Problem Definition</a:t>
            </a:r>
            <a:r>
              <a:rPr lang="en-US" dirty="0">
                <a:solidFill>
                  <a:schemeClr val="bg1"/>
                </a:solidFill>
                <a:latin typeface="Times New Roman" panose="02020603050405020304" pitchFamily="18" charset="0"/>
                <a:cs typeface="Times New Roman" panose="02020603050405020304" pitchFamily="18" charset="0"/>
              </a:rPr>
              <a:t>: Instead of starting with predefined scientific categories, problems emerge from actual human experience.</a:t>
            </a:r>
          </a:p>
          <a:p>
            <a:pPr>
              <a:buNone/>
            </a:pPr>
            <a:endParaRPr lang="en-US" b="1" dirty="0">
              <a:solidFill>
                <a:schemeClr val="bg1"/>
              </a:solidFill>
              <a:latin typeface="Times New Roman" panose="02020603050405020304" pitchFamily="18" charset="0"/>
              <a:cs typeface="Times New Roman" panose="02020603050405020304" pitchFamily="18" charset="0"/>
            </a:endParaRPr>
          </a:p>
          <a:p>
            <a:pPr>
              <a:buNone/>
            </a:pPr>
            <a:r>
              <a:rPr lang="en-US" b="1" dirty="0">
                <a:solidFill>
                  <a:schemeClr val="bg1"/>
                </a:solidFill>
                <a:latin typeface="Times New Roman" panose="02020603050405020304" pitchFamily="18" charset="0"/>
                <a:cs typeface="Times New Roman" panose="02020603050405020304" pitchFamily="18" charset="0"/>
              </a:rPr>
              <a:t>Multi-Stakeholder Integration</a:t>
            </a:r>
            <a:r>
              <a:rPr lang="en-US" dirty="0">
                <a:solidFill>
                  <a:schemeClr val="bg1"/>
                </a:solidFill>
                <a:latin typeface="Times New Roman" panose="02020603050405020304" pitchFamily="18" charset="0"/>
                <a:cs typeface="Times New Roman" panose="02020603050405020304" pitchFamily="18" charset="0"/>
              </a:rPr>
              <a:t>: Different storylines reveal how the same problem manifests differently for various actors.</a:t>
            </a:r>
          </a:p>
          <a:p>
            <a:pPr>
              <a:buNone/>
            </a:pPr>
            <a:endParaRPr lang="en-US" b="1" dirty="0">
              <a:solidFill>
                <a:schemeClr val="bg1"/>
              </a:solidFill>
              <a:latin typeface="Times New Roman" panose="02020603050405020304" pitchFamily="18" charset="0"/>
              <a:cs typeface="Times New Roman" panose="02020603050405020304" pitchFamily="18" charset="0"/>
            </a:endParaRPr>
          </a:p>
          <a:p>
            <a:pPr>
              <a:buNone/>
            </a:pPr>
            <a:r>
              <a:rPr lang="en-US" b="1" dirty="0">
                <a:solidFill>
                  <a:schemeClr val="bg1"/>
                </a:solidFill>
                <a:latin typeface="Times New Roman" panose="02020603050405020304" pitchFamily="18" charset="0"/>
                <a:cs typeface="Times New Roman" panose="02020603050405020304" pitchFamily="18" charset="0"/>
              </a:rPr>
              <a:t>Temporal Dynamics</a:t>
            </a:r>
            <a:r>
              <a:rPr lang="en-US" dirty="0">
                <a:solidFill>
                  <a:schemeClr val="bg1"/>
                </a:solidFill>
                <a:latin typeface="Times New Roman" panose="02020603050405020304" pitchFamily="18" charset="0"/>
                <a:cs typeface="Times New Roman" panose="02020603050405020304" pitchFamily="18" charset="0"/>
              </a:rPr>
              <a:t>: Unlike static knowledge bases, this captures how problems evolve and change over time.</a:t>
            </a:r>
          </a:p>
          <a:p>
            <a:pPr>
              <a:buNone/>
            </a:pPr>
            <a:endParaRPr lang="en-US" b="1" dirty="0">
              <a:solidFill>
                <a:schemeClr val="bg1"/>
              </a:solidFill>
              <a:latin typeface="Times New Roman" panose="02020603050405020304" pitchFamily="18" charset="0"/>
              <a:cs typeface="Times New Roman" panose="02020603050405020304" pitchFamily="18" charset="0"/>
            </a:endParaRPr>
          </a:p>
          <a:p>
            <a:pPr>
              <a:buNone/>
            </a:pPr>
            <a:r>
              <a:rPr lang="en-US" b="1" dirty="0">
                <a:solidFill>
                  <a:schemeClr val="bg1"/>
                </a:solidFill>
                <a:latin typeface="Times New Roman" panose="02020603050405020304" pitchFamily="18" charset="0"/>
                <a:cs typeface="Times New Roman" panose="02020603050405020304" pitchFamily="18" charset="0"/>
              </a:rPr>
              <a:t>Bridging Qualitative-Quantitative Gaps</a:t>
            </a:r>
            <a:r>
              <a:rPr lang="en-US" dirty="0">
                <a:solidFill>
                  <a:schemeClr val="bg1"/>
                </a:solidFill>
                <a:latin typeface="Times New Roman" panose="02020603050405020304" pitchFamily="18" charset="0"/>
                <a:cs typeface="Times New Roman" panose="02020603050405020304" pitchFamily="18" charset="0"/>
              </a:rPr>
              <a:t>: SVOs provide formal translation between narrative insights and measurable variables.</a:t>
            </a:r>
          </a:p>
          <a:p>
            <a:pPr>
              <a:buNone/>
            </a:pPr>
            <a:endParaRPr lang="en-US" b="1" dirty="0">
              <a:solidFill>
                <a:schemeClr val="bg1"/>
              </a:solidFill>
              <a:latin typeface="Times New Roman" panose="02020603050405020304" pitchFamily="18" charset="0"/>
              <a:cs typeface="Times New Roman" panose="02020603050405020304" pitchFamily="18" charset="0"/>
            </a:endParaRPr>
          </a:p>
          <a:p>
            <a:pPr>
              <a:buNone/>
            </a:pPr>
            <a:r>
              <a:rPr lang="en-US" b="1" dirty="0">
                <a:solidFill>
                  <a:schemeClr val="bg1"/>
                </a:solidFill>
                <a:latin typeface="Times New Roman" panose="02020603050405020304" pitchFamily="18" charset="0"/>
                <a:cs typeface="Times New Roman" panose="02020603050405020304" pitchFamily="18" charset="0"/>
              </a:rPr>
              <a:t>Context-Preserving Retrieval</a:t>
            </a:r>
            <a:r>
              <a:rPr lang="en-US" dirty="0">
                <a:solidFill>
                  <a:schemeClr val="bg1"/>
                </a:solidFill>
                <a:latin typeface="Times New Roman" panose="02020603050405020304" pitchFamily="18" charset="0"/>
                <a:cs typeface="Times New Roman" panose="02020603050405020304" pitchFamily="18" charset="0"/>
              </a:rPr>
              <a:t>: RAG responses maintain awareness of the human context that generated the query.</a:t>
            </a:r>
          </a:p>
          <a:p>
            <a:r>
              <a:rPr lang="en-US" dirty="0">
                <a:solidFill>
                  <a:schemeClr val="bg1"/>
                </a:solidFill>
                <a:latin typeface="Times New Roman" panose="02020603050405020304" pitchFamily="18" charset="0"/>
                <a:cs typeface="Times New Roman" panose="02020603050405020304" pitchFamily="18" charset="0"/>
              </a:rPr>
              <a:t>The result is a knowledge system that maintains scientific rigor while remaining grounded in human experiential reality - essentially creating a "semantic meaning layer" over formal scientific knowledge that makes it more accessible and relevant to real-world problem-solving.</a:t>
            </a:r>
          </a:p>
        </p:txBody>
      </p:sp>
    </p:spTree>
    <p:extLst>
      <p:ext uri="{BB962C8B-B14F-4D97-AF65-F5344CB8AC3E}">
        <p14:creationId xmlns:p14="http://schemas.microsoft.com/office/powerpoint/2010/main" val="2594035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1a2a8a919e9_0_377"/>
          <p:cNvSpPr/>
          <p:nvPr/>
        </p:nvSpPr>
        <p:spPr>
          <a:xfrm>
            <a:off x="123900" y="3905175"/>
            <a:ext cx="808800" cy="8574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g1a2a8a919e9_0_377"/>
          <p:cNvSpPr txBox="1">
            <a:spLocks noGrp="1"/>
          </p:cNvSpPr>
          <p:nvPr>
            <p:ph type="subTitle" idx="1"/>
          </p:nvPr>
        </p:nvSpPr>
        <p:spPr>
          <a:xfrm>
            <a:off x="452733" y="3531815"/>
            <a:ext cx="4251600" cy="8181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15"/>
              </a:spcBef>
              <a:spcAft>
                <a:spcPts val="450"/>
              </a:spcAft>
              <a:buSzPts val="1260"/>
              <a:buNone/>
            </a:pPr>
            <a:r>
              <a:rPr lang="en-US" dirty="0"/>
              <a:t>Thanks to our Partners and Funders</a:t>
            </a:r>
            <a:endParaRPr dirty="0"/>
          </a:p>
        </p:txBody>
      </p:sp>
      <p:sp>
        <p:nvSpPr>
          <p:cNvPr id="289" name="Google Shape;289;g1a2a8a919e9_0_377"/>
          <p:cNvSpPr txBox="1">
            <a:spLocks noGrp="1"/>
          </p:cNvSpPr>
          <p:nvPr>
            <p:ph type="ctrTitle"/>
          </p:nvPr>
        </p:nvSpPr>
        <p:spPr>
          <a:xfrm>
            <a:off x="46000" y="992553"/>
            <a:ext cx="8229600" cy="857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C2B39"/>
              </a:buClr>
              <a:buSzPts val="3960"/>
              <a:buFont typeface="Arial Black"/>
              <a:buNone/>
            </a:pPr>
            <a:r>
              <a:rPr lang="en-US" sz="2800">
                <a:latin typeface="Arial Black"/>
                <a:ea typeface="Arial Black"/>
                <a:cs typeface="Arial Black"/>
                <a:sym typeface="Arial Black"/>
              </a:rPr>
              <a:t>Contact</a:t>
            </a:r>
            <a:r>
              <a:rPr lang="en-US" sz="2800" b="1">
                <a:latin typeface="Arial Black"/>
                <a:ea typeface="Arial Black"/>
                <a:cs typeface="Arial Black"/>
                <a:sym typeface="Arial Black"/>
              </a:rPr>
              <a:t>:</a:t>
            </a:r>
            <a:endParaRPr sz="2800"/>
          </a:p>
        </p:txBody>
      </p:sp>
      <p:sp>
        <p:nvSpPr>
          <p:cNvPr id="290" name="Google Shape;290;g1a2a8a919e9_0_377"/>
          <p:cNvSpPr txBox="1">
            <a:spLocks noGrp="1"/>
          </p:cNvSpPr>
          <p:nvPr>
            <p:ph type="body" idx="4294967295"/>
          </p:nvPr>
        </p:nvSpPr>
        <p:spPr>
          <a:xfrm>
            <a:off x="804725" y="1924356"/>
            <a:ext cx="4841332" cy="1146000"/>
          </a:xfrm>
          <a:prstGeom prst="rect">
            <a:avLst/>
          </a:prstGeom>
          <a:noFill/>
          <a:ln>
            <a:noFill/>
          </a:ln>
        </p:spPr>
        <p:txBody>
          <a:bodyPr spcFirstLastPara="1" wrap="square" lIns="91425" tIns="45700" rIns="91425" bIns="45700" anchor="t" anchorCtr="0">
            <a:normAutofit fontScale="32500" lnSpcReduction="20000"/>
          </a:bodyPr>
          <a:lstStyle/>
          <a:p>
            <a:pPr marL="0" lvl="0" indent="0" algn="l" rtl="0">
              <a:lnSpc>
                <a:spcPct val="100000"/>
              </a:lnSpc>
              <a:spcBef>
                <a:spcPts val="0"/>
              </a:spcBef>
              <a:spcAft>
                <a:spcPts val="0"/>
              </a:spcAft>
              <a:buClr>
                <a:srgbClr val="BD5800"/>
              </a:buClr>
              <a:buSzPct val="30957"/>
              <a:buNone/>
            </a:pPr>
            <a:r>
              <a:rPr lang="en-US" sz="9367" dirty="0" err="1">
                <a:solidFill>
                  <a:srgbClr val="BD5800"/>
                </a:solidFill>
                <a:latin typeface="Arial"/>
                <a:ea typeface="Arial"/>
                <a:cs typeface="Arial"/>
                <a:sym typeface="Arial"/>
              </a:rPr>
              <a:t>spierce@tacc.utexas.edu</a:t>
            </a:r>
            <a:endParaRPr sz="9367" dirty="0">
              <a:solidFill>
                <a:srgbClr val="BD5800"/>
              </a:solidFill>
              <a:latin typeface="Arial"/>
              <a:ea typeface="Arial"/>
              <a:cs typeface="Arial"/>
              <a:sym typeface="Arial"/>
            </a:endParaRPr>
          </a:p>
          <a:p>
            <a:pPr marL="0" lvl="0" indent="0" algn="l" rtl="0">
              <a:lnSpc>
                <a:spcPct val="100000"/>
              </a:lnSpc>
              <a:spcBef>
                <a:spcPts val="406"/>
              </a:spcBef>
              <a:spcAft>
                <a:spcPts val="0"/>
              </a:spcAft>
              <a:buClr>
                <a:srgbClr val="1C2B39"/>
              </a:buClr>
              <a:buSzPct val="193333"/>
              <a:buNone/>
            </a:pPr>
            <a:endParaRPr lang="en-US" dirty="0"/>
          </a:p>
          <a:p>
            <a:pPr marL="0" lvl="0" indent="0" algn="l" rtl="0">
              <a:lnSpc>
                <a:spcPct val="100000"/>
              </a:lnSpc>
              <a:spcBef>
                <a:spcPts val="406"/>
              </a:spcBef>
              <a:spcAft>
                <a:spcPts val="0"/>
              </a:spcAft>
              <a:buClr>
                <a:srgbClr val="1C2B39"/>
              </a:buClr>
              <a:buSzPct val="193333"/>
              <a:buNone/>
            </a:pPr>
            <a:endParaRPr dirty="0"/>
          </a:p>
          <a:p>
            <a:pPr marL="0" lvl="0" indent="0" algn="l" rtl="0">
              <a:lnSpc>
                <a:spcPct val="100000"/>
              </a:lnSpc>
              <a:spcBef>
                <a:spcPts val="406"/>
              </a:spcBef>
              <a:spcAft>
                <a:spcPts val="0"/>
              </a:spcAft>
              <a:buClr>
                <a:srgbClr val="3F3F3F"/>
              </a:buClr>
              <a:buSzPct val="100000"/>
              <a:buNone/>
            </a:pPr>
            <a:r>
              <a:rPr lang="en-US" sz="2900" dirty="0">
                <a:latin typeface="Arial"/>
                <a:ea typeface="Arial"/>
                <a:cs typeface="Arial"/>
                <a:sym typeface="Arial"/>
              </a:rPr>
              <a:t>	</a:t>
            </a:r>
            <a:endParaRPr dirty="0"/>
          </a:p>
        </p:txBody>
      </p:sp>
      <p:pic>
        <p:nvPicPr>
          <p:cNvPr id="291" name="Google Shape;291;g1a2a8a919e9_0_377"/>
          <p:cNvPicPr preferRelativeResize="0"/>
          <p:nvPr/>
        </p:nvPicPr>
        <p:blipFill rotWithShape="1">
          <a:blip r:embed="rId3">
            <a:alphaModFix/>
          </a:blip>
          <a:srcRect/>
          <a:stretch/>
        </p:blipFill>
        <p:spPr>
          <a:xfrm>
            <a:off x="471340" y="2009775"/>
            <a:ext cx="333375" cy="333375"/>
          </a:xfrm>
          <a:prstGeom prst="rect">
            <a:avLst/>
          </a:prstGeom>
          <a:noFill/>
          <a:ln>
            <a:noFill/>
          </a:ln>
        </p:spPr>
      </p:pic>
      <p:cxnSp>
        <p:nvCxnSpPr>
          <p:cNvPr id="292" name="Google Shape;292;g1a2a8a919e9_0_377"/>
          <p:cNvCxnSpPr/>
          <p:nvPr/>
        </p:nvCxnSpPr>
        <p:spPr>
          <a:xfrm>
            <a:off x="0" y="5010150"/>
            <a:ext cx="9144000" cy="0"/>
          </a:xfrm>
          <a:prstGeom prst="straightConnector1">
            <a:avLst/>
          </a:prstGeom>
          <a:noFill/>
          <a:ln w="381000" cap="flat" cmpd="sng">
            <a:solidFill>
              <a:schemeClr val="lt1"/>
            </a:solidFill>
            <a:prstDash val="solid"/>
            <a:round/>
            <a:headEnd type="none" w="sm" len="sm"/>
            <a:tailEnd type="none" w="sm" len="sm"/>
          </a:ln>
        </p:spPr>
      </p:cxnSp>
      <p:sp>
        <p:nvSpPr>
          <p:cNvPr id="293" name="Google Shape;293;g1a2a8a919e9_0_377"/>
          <p:cNvSpPr txBox="1"/>
          <p:nvPr/>
        </p:nvSpPr>
        <p:spPr>
          <a:xfrm>
            <a:off x="379344" y="4914899"/>
            <a:ext cx="8307600" cy="4572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BD5800"/>
              </a:buClr>
              <a:buSzPts val="1200"/>
              <a:buFont typeface="Arial"/>
              <a:buNone/>
            </a:pPr>
            <a:r>
              <a:rPr lang="en-US" sz="1200" b="0" i="0" u="none" strike="noStrike" cap="none">
                <a:solidFill>
                  <a:srgbClr val="BD5800"/>
                </a:solidFill>
                <a:latin typeface="Arial"/>
                <a:ea typeface="Arial"/>
                <a:cs typeface="Arial"/>
                <a:sym typeface="Arial"/>
              </a:rPr>
              <a:t>PlanetTexas2050.utexas.edu</a:t>
            </a:r>
            <a:endParaRPr sz="1400" b="0" i="0" u="none" strike="noStrike" cap="none">
              <a:solidFill>
                <a:srgbClr val="000000"/>
              </a:solidFill>
              <a:latin typeface="Arial"/>
              <a:ea typeface="Arial"/>
              <a:cs typeface="Arial"/>
              <a:sym typeface="Arial"/>
            </a:endParaRPr>
          </a:p>
          <a:p>
            <a:pPr marL="0" marR="0" lvl="0" indent="0" algn="r" rtl="0">
              <a:lnSpc>
                <a:spcPct val="90000"/>
              </a:lnSpc>
              <a:spcBef>
                <a:spcPts val="1000"/>
              </a:spcBef>
              <a:spcAft>
                <a:spcPts val="0"/>
              </a:spcAft>
              <a:buClr>
                <a:schemeClr val="lt1"/>
              </a:buClr>
              <a:buSzPts val="1600"/>
              <a:buFont typeface="Arial"/>
              <a:buNone/>
            </a:pPr>
            <a:endParaRPr sz="1600" b="0" i="0" u="none" strike="noStrike" cap="none">
              <a:solidFill>
                <a:schemeClr val="lt1"/>
              </a:solidFill>
              <a:latin typeface="Arial"/>
              <a:ea typeface="Arial"/>
              <a:cs typeface="Arial"/>
              <a:sym typeface="Arial"/>
            </a:endParaRPr>
          </a:p>
        </p:txBody>
      </p:sp>
      <p:pic>
        <p:nvPicPr>
          <p:cNvPr id="294" name="Google Shape;294;g1a2a8a919e9_0_377" descr="Logo&#10;&#10;Description automatically generated"/>
          <p:cNvPicPr preferRelativeResize="0"/>
          <p:nvPr/>
        </p:nvPicPr>
        <p:blipFill rotWithShape="1">
          <a:blip r:embed="rId4">
            <a:alphaModFix/>
          </a:blip>
          <a:srcRect r="-310" b="28570"/>
          <a:stretch/>
        </p:blipFill>
        <p:spPr>
          <a:xfrm>
            <a:off x="377020" y="4947334"/>
            <a:ext cx="2035238" cy="202251"/>
          </a:xfrm>
          <a:prstGeom prst="rect">
            <a:avLst/>
          </a:prstGeom>
          <a:noFill/>
          <a:ln>
            <a:noFill/>
          </a:ln>
        </p:spPr>
      </p:pic>
      <p:pic>
        <p:nvPicPr>
          <p:cNvPr id="295" name="Google Shape;295;g1a2a8a919e9_0_377"/>
          <p:cNvPicPr preferRelativeResize="0"/>
          <p:nvPr/>
        </p:nvPicPr>
        <p:blipFill rotWithShape="1">
          <a:blip r:embed="rId5">
            <a:alphaModFix/>
          </a:blip>
          <a:srcRect/>
          <a:stretch/>
        </p:blipFill>
        <p:spPr>
          <a:xfrm>
            <a:off x="1090342" y="3880674"/>
            <a:ext cx="718533" cy="759755"/>
          </a:xfrm>
          <a:prstGeom prst="rect">
            <a:avLst/>
          </a:prstGeom>
          <a:noFill/>
          <a:ln>
            <a:noFill/>
          </a:ln>
        </p:spPr>
      </p:pic>
      <p:grpSp>
        <p:nvGrpSpPr>
          <p:cNvPr id="296" name="Google Shape;296;g1a2a8a919e9_0_377"/>
          <p:cNvGrpSpPr/>
          <p:nvPr/>
        </p:nvGrpSpPr>
        <p:grpSpPr>
          <a:xfrm>
            <a:off x="1859468" y="4032126"/>
            <a:ext cx="1017847" cy="457236"/>
            <a:chOff x="2124803" y="3547594"/>
            <a:chExt cx="1885950" cy="766531"/>
          </a:xfrm>
        </p:grpSpPr>
        <p:sp>
          <p:nvSpPr>
            <p:cNvPr id="297" name="Google Shape;297;g1a2a8a919e9_0_377"/>
            <p:cNvSpPr/>
            <p:nvPr/>
          </p:nvSpPr>
          <p:spPr>
            <a:xfrm>
              <a:off x="2203700" y="3552125"/>
              <a:ext cx="1756800" cy="7620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8" name="Google Shape;298;g1a2a8a919e9_0_377" descr="A black and white logo&#10;&#10;Description automatically generated with medium confidence"/>
            <p:cNvPicPr preferRelativeResize="0"/>
            <p:nvPr/>
          </p:nvPicPr>
          <p:blipFill rotWithShape="1">
            <a:blip r:embed="rId6">
              <a:alphaModFix/>
            </a:blip>
            <a:srcRect b="28418"/>
            <a:stretch/>
          </p:blipFill>
          <p:spPr>
            <a:xfrm>
              <a:off x="2124803" y="3547594"/>
              <a:ext cx="1885950" cy="762000"/>
            </a:xfrm>
            <a:prstGeom prst="rect">
              <a:avLst/>
            </a:prstGeom>
            <a:noFill/>
            <a:ln>
              <a:noFill/>
            </a:ln>
          </p:spPr>
        </p:pic>
      </p:grpSp>
      <p:pic>
        <p:nvPicPr>
          <p:cNvPr id="299" name="Google Shape;299;g1a2a8a919e9_0_377"/>
          <p:cNvPicPr preferRelativeResize="0"/>
          <p:nvPr/>
        </p:nvPicPr>
        <p:blipFill rotWithShape="1">
          <a:blip r:embed="rId7">
            <a:alphaModFix/>
          </a:blip>
          <a:srcRect/>
          <a:stretch/>
        </p:blipFill>
        <p:spPr>
          <a:xfrm>
            <a:off x="3924008" y="3977362"/>
            <a:ext cx="1424157" cy="411250"/>
          </a:xfrm>
          <a:prstGeom prst="rect">
            <a:avLst/>
          </a:prstGeom>
          <a:noFill/>
          <a:ln>
            <a:noFill/>
          </a:ln>
        </p:spPr>
      </p:pic>
      <p:sp>
        <p:nvSpPr>
          <p:cNvPr id="300" name="Google Shape;300;g1a2a8a919e9_0_377"/>
          <p:cNvSpPr txBox="1">
            <a:spLocks noGrp="1"/>
          </p:cNvSpPr>
          <p:nvPr>
            <p:ph type="sldNum" idx="12"/>
          </p:nvPr>
        </p:nvSpPr>
        <p:spPr>
          <a:xfrm>
            <a:off x="8714232" y="4904137"/>
            <a:ext cx="305400" cy="139500"/>
          </a:xfrm>
          <a:prstGeom prst="rect">
            <a:avLst/>
          </a:prstGeom>
          <a:noFill/>
          <a:ln>
            <a:noFill/>
          </a:ln>
        </p:spPr>
        <p:txBody>
          <a:bodyPr spcFirstLastPara="1" wrap="square" lIns="0" tIns="45700" rIns="91425" bIns="45700" anchor="ctr" anchorCtr="0">
            <a:noAutofit/>
          </a:bodyPr>
          <a:lstStyle/>
          <a:p>
            <a:pPr marL="0" lvl="0" indent="0" algn="l" rtl="0">
              <a:lnSpc>
                <a:spcPct val="100000"/>
              </a:lnSpc>
              <a:spcBef>
                <a:spcPts val="0"/>
              </a:spcBef>
              <a:spcAft>
                <a:spcPts val="0"/>
              </a:spcAft>
              <a:buClr>
                <a:srgbClr val="000000"/>
              </a:buClr>
              <a:buSzPts val="750"/>
              <a:buFont typeface="Arial"/>
              <a:buNone/>
            </a:pPr>
            <a:fld id="{00000000-1234-1234-1234-123412341234}" type="slidenum">
              <a:rPr lang="en-US" sz="750">
                <a:solidFill>
                  <a:schemeClr val="lt1"/>
                </a:solidFill>
              </a:rPr>
              <a:t>17</a:t>
            </a:fld>
            <a:endParaRPr sz="750">
              <a:solidFill>
                <a:schemeClr val="lt1"/>
              </a:solidFill>
            </a:endParaRPr>
          </a:p>
        </p:txBody>
      </p:sp>
      <p:pic>
        <p:nvPicPr>
          <p:cNvPr id="301" name="Google Shape;301;g1a2a8a919e9_0_377"/>
          <p:cNvPicPr preferRelativeResize="0"/>
          <p:nvPr/>
        </p:nvPicPr>
        <p:blipFill rotWithShape="1">
          <a:blip r:embed="rId8">
            <a:alphaModFix/>
          </a:blip>
          <a:srcRect t="6942"/>
          <a:stretch/>
        </p:blipFill>
        <p:spPr>
          <a:xfrm>
            <a:off x="238450" y="3905175"/>
            <a:ext cx="579700" cy="555625"/>
          </a:xfrm>
          <a:prstGeom prst="rect">
            <a:avLst/>
          </a:prstGeom>
          <a:noFill/>
          <a:ln>
            <a:noFill/>
          </a:ln>
        </p:spPr>
      </p:pic>
      <p:sp>
        <p:nvSpPr>
          <p:cNvPr id="302" name="Google Shape;302;g1a2a8a919e9_0_377"/>
          <p:cNvSpPr txBox="1"/>
          <p:nvPr/>
        </p:nvSpPr>
        <p:spPr>
          <a:xfrm>
            <a:off x="123900" y="4315275"/>
            <a:ext cx="8670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00" b="1" dirty="0">
                <a:solidFill>
                  <a:srgbClr val="346E84"/>
                </a:solidFill>
                <a:highlight>
                  <a:srgbClr val="FFFFFF"/>
                </a:highlight>
              </a:rPr>
              <a:t>Urban Integrated Field Laboratories</a:t>
            </a:r>
            <a:endParaRPr sz="600" b="1" dirty="0">
              <a:solidFill>
                <a:srgbClr val="346E84"/>
              </a:solidFill>
              <a:highlight>
                <a:srgbClr val="FFFFFF"/>
              </a:highlight>
            </a:endParaRPr>
          </a:p>
          <a:p>
            <a:pPr marL="0" lvl="0" indent="0" algn="ctr" rtl="0">
              <a:spcBef>
                <a:spcPts val="0"/>
              </a:spcBef>
              <a:spcAft>
                <a:spcPts val="0"/>
              </a:spcAft>
              <a:buNone/>
            </a:pPr>
            <a:r>
              <a:rPr lang="en-US" sz="900" b="1" dirty="0">
                <a:solidFill>
                  <a:srgbClr val="346E84"/>
                </a:solidFill>
                <a:highlight>
                  <a:srgbClr val="FFFFFF"/>
                </a:highlight>
              </a:rPr>
              <a:t>US DOE</a:t>
            </a:r>
            <a:endParaRPr sz="900" b="1" dirty="0">
              <a:solidFill>
                <a:srgbClr val="346E84"/>
              </a:solidFill>
              <a:highlight>
                <a:srgbClr val="FFFFFF"/>
              </a:highlight>
            </a:endParaRPr>
          </a:p>
        </p:txBody>
      </p:sp>
      <p:sp>
        <p:nvSpPr>
          <p:cNvPr id="3" name="TextBox 2">
            <a:extLst>
              <a:ext uri="{FF2B5EF4-FFF2-40B4-BE49-F238E27FC236}">
                <a16:creationId xmlns:a16="http://schemas.microsoft.com/office/drawing/2014/main" id="{6724993C-59D6-93BF-CDBF-3D1E2C44869C}"/>
              </a:ext>
            </a:extLst>
          </p:cNvPr>
          <p:cNvSpPr txBox="1"/>
          <p:nvPr/>
        </p:nvSpPr>
        <p:spPr>
          <a:xfrm>
            <a:off x="1014745" y="4549269"/>
            <a:ext cx="1862570" cy="286232"/>
          </a:xfrm>
          <a:prstGeom prst="rect">
            <a:avLst/>
          </a:prstGeom>
          <a:noFill/>
        </p:spPr>
        <p:txBody>
          <a:bodyPr wrap="square">
            <a:spAutoFit/>
          </a:bodyPr>
          <a:lstStyle/>
          <a:p>
            <a:pPr marL="0" marR="0" lvl="0" indent="0" algn="l" rtl="0">
              <a:lnSpc>
                <a:spcPct val="90000"/>
              </a:lnSpc>
              <a:spcBef>
                <a:spcPts val="0"/>
              </a:spcBef>
              <a:spcAft>
                <a:spcPts val="0"/>
              </a:spcAft>
              <a:buClr>
                <a:srgbClr val="BD5800"/>
              </a:buClr>
              <a:buSzPts val="1200"/>
              <a:buFont typeface="Arial"/>
              <a:buNone/>
            </a:pPr>
            <a:r>
              <a:rPr lang="en-US" sz="1400" b="0" i="0" u="none" strike="noStrike" cap="none" dirty="0">
                <a:solidFill>
                  <a:srgbClr val="BD5800"/>
                </a:solidFill>
                <a:latin typeface="Arial"/>
                <a:ea typeface="Arial"/>
                <a:cs typeface="Arial"/>
                <a:sym typeface="Arial"/>
              </a:rPr>
              <a:t>Award No</a:t>
            </a:r>
            <a:r>
              <a:rPr lang="en-US" sz="1400" b="0" i="0" u="none" strike="noStrike" cap="none" dirty="0">
                <a:solidFill>
                  <a:srgbClr val="BE5800"/>
                </a:solidFill>
                <a:latin typeface="Arial"/>
                <a:ea typeface="Arial"/>
                <a:cs typeface="Arial"/>
                <a:sym typeface="Arial"/>
              </a:rPr>
              <a:t>. #</a:t>
            </a:r>
            <a:r>
              <a:rPr lang="en-US" dirty="0">
                <a:solidFill>
                  <a:srgbClr val="BE5800"/>
                </a:solidFill>
              </a:rPr>
              <a:t>2127353</a:t>
            </a:r>
            <a:endParaRPr lang="en-US" sz="1400" b="0" i="0" u="none" strike="noStrike" cap="none" dirty="0">
              <a:solidFill>
                <a:srgbClr val="BE5800"/>
              </a:solidFill>
              <a:latin typeface="Arial"/>
              <a:ea typeface="Arial"/>
              <a:cs typeface="Arial"/>
              <a:sym typeface="Arial"/>
            </a:endParaRPr>
          </a:p>
        </p:txBody>
      </p:sp>
      <p:pic>
        <p:nvPicPr>
          <p:cNvPr id="5" name="Picture 4" descr="A logo of a texas water development board&#10;&#10;AI-generated content may be incorrect.">
            <a:extLst>
              <a:ext uri="{FF2B5EF4-FFF2-40B4-BE49-F238E27FC236}">
                <a16:creationId xmlns:a16="http://schemas.microsoft.com/office/drawing/2014/main" id="{C834AD49-8C09-24CF-A2D1-69B6393099F7}"/>
              </a:ext>
            </a:extLst>
          </p:cNvPr>
          <p:cNvPicPr>
            <a:picLocks noChangeAspect="1"/>
          </p:cNvPicPr>
          <p:nvPr/>
        </p:nvPicPr>
        <p:blipFill>
          <a:blip r:embed="rId9"/>
          <a:stretch>
            <a:fillRect/>
          </a:stretch>
        </p:blipFill>
        <p:spPr>
          <a:xfrm>
            <a:off x="2850194" y="3860539"/>
            <a:ext cx="1171088" cy="105007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6" name="Google Shape;406;p26"/>
          <p:cNvSpPr txBox="1">
            <a:spLocks noGrp="1"/>
          </p:cNvSpPr>
          <p:nvPr>
            <p:ph type="title"/>
          </p:nvPr>
        </p:nvSpPr>
        <p:spPr>
          <a:xfrm>
            <a:off x="1288474" y="-95250"/>
            <a:ext cx="5569526" cy="64843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F3F3F"/>
              </a:buClr>
              <a:buSzPts val="1800"/>
              <a:buNone/>
            </a:pPr>
            <a:r>
              <a:rPr lang="en-US" sz="2800" b="0" dirty="0">
                <a:solidFill>
                  <a:schemeClr val="lt1"/>
                </a:solidFill>
              </a:rPr>
              <a:t>References Cited 1/2</a:t>
            </a:r>
            <a:endParaRPr dirty="0"/>
          </a:p>
        </p:txBody>
      </p:sp>
      <p:sp>
        <p:nvSpPr>
          <p:cNvPr id="2" name="TextBox 1">
            <a:extLst>
              <a:ext uri="{FF2B5EF4-FFF2-40B4-BE49-F238E27FC236}">
                <a16:creationId xmlns:a16="http://schemas.microsoft.com/office/drawing/2014/main" id="{8D44E75D-FAB0-D826-1F48-9CCEDECED035}"/>
              </a:ext>
            </a:extLst>
          </p:cNvPr>
          <p:cNvSpPr txBox="1"/>
          <p:nvPr/>
        </p:nvSpPr>
        <p:spPr>
          <a:xfrm>
            <a:off x="24937" y="803850"/>
            <a:ext cx="9119063" cy="4339650"/>
          </a:xfrm>
          <a:prstGeom prst="rect">
            <a:avLst/>
          </a:prstGeom>
          <a:noFill/>
        </p:spPr>
        <p:txBody>
          <a:bodyPr wrap="square" rtlCol="0">
            <a:spAutoFit/>
          </a:bodyPr>
          <a:lstStyle/>
          <a:p>
            <a:r>
              <a:rPr lang="en-US" sz="1200" b="0" i="0" u="none" strike="noStrike" cap="none" dirty="0">
                <a:solidFill>
                  <a:srgbClr val="BE5800"/>
                </a:solidFill>
                <a:latin typeface="Calibri" panose="020F0502020204030204" pitchFamily="34" charset="0"/>
                <a:cs typeface="Calibri" panose="020F0502020204030204" pitchFamily="34" charset="0"/>
                <a:sym typeface="Arial"/>
              </a:rPr>
              <a:t>AAAI, 2019, A 20-Year Roadmap for AI Research, Honolulu, Hawaii from Townhall, </a:t>
            </a:r>
            <a:r>
              <a:rPr lang="en-US" sz="1200" b="0" i="0" u="sng" strike="noStrike" cap="none" dirty="0">
                <a:solidFill>
                  <a:srgbClr val="BE5800"/>
                </a:solidFill>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https://aaai.org/Conferences/AAAI-19/townhall-a-20-year-roadmap-for-ai-research/</a:t>
            </a:r>
            <a:endParaRPr lang="en-US" sz="1200" b="0" i="0" u="none" strike="noStrike" cap="none" dirty="0">
              <a:solidFill>
                <a:srgbClr val="BE5800"/>
              </a:solidFill>
              <a:latin typeface="Calibri" panose="020F0502020204030204" pitchFamily="34" charset="0"/>
              <a:cs typeface="Calibri" panose="020F0502020204030204" pitchFamily="34" charset="0"/>
              <a:sym typeface="Arial"/>
            </a:endParaRPr>
          </a:p>
          <a:p>
            <a:pPr marL="0" marR="0">
              <a:spcBef>
                <a:spcPts val="0"/>
              </a:spcBef>
              <a:spcAft>
                <a:spcPts val="0"/>
              </a:spcAft>
            </a:pP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Badham, J., </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Elsawah</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S., Guillaume, J. H. A., Hamilton, S. H., Hunt, R. J., Jakeman, A. J., Pierce, S. A., Snow, V. O., Babbar-Sebens, M., Fu, B., Gober, P., Hill, M. C., Iwanaga, T., Loucks, D. P., Merritt, W. S., Peckham, S. D., Richmond, A. K., Zare, F., Ames, D., &amp; Bammer, G. (2019). Effective modeling for Integrated Water Resource Management: A guide to contextual practices by phases and steps and future opportunities.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Environmental Modelling &amp; Software</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116</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40–56. https://</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doi.org</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/10.1016/j.envsoft.2019.02.013</a:t>
            </a:r>
          </a:p>
          <a:p>
            <a:pPr marL="0" marR="0">
              <a:spcBef>
                <a:spcPts val="0"/>
              </a:spcBef>
              <a:spcAft>
                <a:spcPts val="0"/>
              </a:spcAft>
            </a:pP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Bennett, N. D., Croke, B. F. W., </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Guariso</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G., Guillaume, J. H. A., Hamilton, S. H., Jakeman, A. J., Marsili-</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Libelli</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S., Newham, L. T. H., Norton, J. P., Perrin, C., Pierce, S. A., Robson, B., Seppelt, R., </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Voinov</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A. A., Fath, B. D., &amp; </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Andreassian</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V. (2013). </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Characterising</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performance of environmental models.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Environmental Modelling &amp; Software</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40</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1–20. https://</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doi.org</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/10.1016/j.envsoft.2012.09.011</a:t>
            </a:r>
          </a:p>
          <a:p>
            <a:pPr marL="0" marR="0">
              <a:spcBef>
                <a:spcPts val="0"/>
              </a:spcBef>
              <a:spcAft>
                <a:spcPts val="0"/>
              </a:spcAft>
            </a:pP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Cleveland, S. B., </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Jamthe</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A., </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Padhy</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S., Powell, J., Stubbs, J., Daniels, M. D., </a:t>
            </a:r>
            <a:r>
              <a:rPr lang="en-US" sz="1200" b="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Pierce, S. A</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&amp; Jacobs, G. (2019, September 23). Tapis-CHORDS Integration: Time-Series Data Support in Science Gateway Infrastructure, Gateways 19.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PEARC19: RISE OF THE MACHINES (LEARNING)</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Practice Experience in Advanced Research Computing (PEARC) Conference Series, Chicago, IL, United States. https://</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doi.org</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/10.17605/OSF.IO/NR3X6</a:t>
            </a:r>
          </a:p>
          <a:p>
            <a:pPr marL="0" marR="0">
              <a:spcBef>
                <a:spcPts val="0"/>
              </a:spcBef>
              <a:spcAft>
                <a:spcPts val="0"/>
              </a:spcAft>
            </a:pP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Kumar, V., Khandelwal, A., Steinbach, M., Tayal, K., </a:t>
            </a:r>
            <a:r>
              <a:rPr lang="en-US" sz="1200" b="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Pierce, S.A</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Shu, L. (2021). Artificial Intelligence for Modeling Complex Systems: Taming the Complexity of Expert Models to Improve Decision Making.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ACM Transactions on Interactive Intelligent Systems</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11</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(2), 1–49. https://</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doi.org</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/10.1145/3453172</a:t>
            </a:r>
          </a:p>
          <a:p>
            <a:pPr marL="0" marR="0">
              <a:spcBef>
                <a:spcPts val="0"/>
              </a:spcBef>
              <a:spcAft>
                <a:spcPts val="0"/>
              </a:spcAft>
            </a:pP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Gil, Y., Pierce, S. A., </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Babaie</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H., Banerjee, A., Borne, K., Bust, G., Cheatham, M., Ebert-Uphoff, I., Gomes, C., Hill, M., Horel, J., Hsu, L., Kinter, J., Knoblock, C., Krum, D., Kumar, V., </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Lermusiaux</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P., Liu, Y., North, C., Zhang, J. (2018). Intelligent systems for geosciences: An essential research agenda.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Communications of the ACM</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62</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(1), 76–84. https://</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doi.org</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/10.1145/3192335</a:t>
            </a:r>
          </a:p>
          <a:p>
            <a:pPr marL="0" marR="0">
              <a:spcBef>
                <a:spcPts val="0"/>
              </a:spcBef>
              <a:spcAft>
                <a:spcPts val="0"/>
              </a:spcAft>
            </a:pP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Gil, Y., &amp; Selman, B. (2019).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A 20-Year Community Roadmap for Artificial Intelligence Research in the US</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(arXiv:1908.02624). </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arXiv</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http://</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arxiv.org</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/abs/1908.02624</a:t>
            </a:r>
          </a:p>
          <a:p>
            <a:pPr marL="0" marR="0">
              <a:spcBef>
                <a:spcPts val="0"/>
              </a:spcBef>
              <a:spcAft>
                <a:spcPts val="0"/>
              </a:spcAft>
            </a:pP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Hamilton, S. H., </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ElSawah</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S., Guillaume, J. H. A., Jakeman, A. J., &amp; </a:t>
            </a:r>
            <a:r>
              <a:rPr lang="en-US" sz="1200" b="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Pierce, S. A</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(2015). Integrated assessment and modelling: Overview and synthesis of salient dimensions.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Environmental Modelling &amp; Software</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64</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215–229. https://</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doi.org</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/10.1016/j.envsoft.2014.12.005</a:t>
            </a:r>
          </a:p>
          <a:p>
            <a:endParaRPr lang="en-US" sz="1200" i="1" dirty="0">
              <a:solidFill>
                <a:schemeClr val="tx1">
                  <a:lumMod val="75000"/>
                  <a:lumOff val="25000"/>
                </a:schemeClr>
              </a:solidFill>
              <a:latin typeface="+mn-lt"/>
            </a:endParaRPr>
          </a:p>
        </p:txBody>
      </p:sp>
    </p:spTree>
    <p:extLst>
      <p:ext uri="{BB962C8B-B14F-4D97-AF65-F5344CB8AC3E}">
        <p14:creationId xmlns:p14="http://schemas.microsoft.com/office/powerpoint/2010/main" val="2595991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86F2E8-12C9-88DC-62FD-EB84BC250127}"/>
              </a:ext>
            </a:extLst>
          </p:cNvPr>
          <p:cNvSpPr txBox="1"/>
          <p:nvPr/>
        </p:nvSpPr>
        <p:spPr>
          <a:xfrm>
            <a:off x="169683" y="509050"/>
            <a:ext cx="8974317" cy="4524315"/>
          </a:xfrm>
          <a:prstGeom prst="rect">
            <a:avLst/>
          </a:prstGeom>
          <a:noFill/>
        </p:spPr>
        <p:txBody>
          <a:bodyPr wrap="square">
            <a:spAutoFit/>
          </a:bodyPr>
          <a:lstStyle/>
          <a:p>
            <a:pPr marL="0" marR="0">
              <a:spcBef>
                <a:spcPts val="0"/>
              </a:spcBef>
              <a:spcAft>
                <a:spcPts val="0"/>
              </a:spcAft>
            </a:pP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Hamilton, S. H., Fu, B., Guillaume, J. H. A., Badham, J., </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Elsawah</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S., Gober, P., Hunt, R. J., Iwanaga, T., Jakeman, A. J., Ames, D. P., Curtis, A., Hill, M. C., </a:t>
            </a:r>
            <a:r>
              <a:rPr lang="en-US" sz="1200" b="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Pierce, S. A</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&amp; Zare, F. (2019). A framework for </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characterising</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and evaluating the effectiveness of environmental modelling.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Environmental Modelling &amp; Software</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118</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83–98. https://</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doi.org</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/10.1016/j.envsoft.2019.04.008</a:t>
            </a:r>
          </a:p>
          <a:p>
            <a:r>
              <a:rPr lang="en-US" sz="1200" b="0" i="0" u="none" strike="noStrike" cap="none" dirty="0">
                <a:solidFill>
                  <a:srgbClr val="BE5800"/>
                </a:solidFill>
                <a:latin typeface="Calibri" panose="020F0502020204030204" pitchFamily="34" charset="0"/>
                <a:cs typeface="Calibri" panose="020F0502020204030204" pitchFamily="34" charset="0"/>
                <a:sym typeface="Arial"/>
              </a:rPr>
              <a:t>Huyen, C., 2024, What I learned from looking at 900 most popular open source AI tools, blog post accessed on March 18, 2024 at </a:t>
            </a:r>
            <a:r>
              <a:rPr lang="en-US" sz="1200" b="0" i="0" u="sng" strike="noStrike" cap="none" dirty="0">
                <a:solidFill>
                  <a:srgbClr val="3F3F3F"/>
                </a:solidFill>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https://huyenchip.com/2024/03/14/ai-oss.html</a:t>
            </a:r>
            <a:r>
              <a:rPr lang="en-US" sz="1200" b="0" i="0" u="none" strike="noStrike" cap="none" dirty="0">
                <a:solidFill>
                  <a:srgbClr val="3F3F3F"/>
                </a:solidFill>
                <a:latin typeface="Calibri" panose="020F0502020204030204" pitchFamily="34" charset="0"/>
                <a:cs typeface="Calibri" panose="020F0502020204030204" pitchFamily="34" charset="0"/>
                <a:sym typeface="Arial"/>
              </a:rPr>
              <a:t>.</a:t>
            </a:r>
            <a:endParaRPr lang="en-US" sz="1200" b="0" i="0" u="none" strike="noStrike" cap="none" dirty="0">
              <a:solidFill>
                <a:srgbClr val="BE5800"/>
              </a:solidFill>
              <a:latin typeface="Calibri" panose="020F0502020204030204" pitchFamily="34" charset="0"/>
              <a:cs typeface="Calibri" panose="020F0502020204030204" pitchFamily="34" charset="0"/>
              <a:sym typeface="Arial"/>
            </a:endParaRPr>
          </a:p>
          <a:p>
            <a:r>
              <a:rPr lang="en-US" sz="1200" b="0" i="0" u="none" strike="noStrike" cap="none" dirty="0">
                <a:solidFill>
                  <a:srgbClr val="BE5800"/>
                </a:solidFill>
                <a:latin typeface="Calibri" panose="020F0502020204030204" pitchFamily="34" charset="0"/>
                <a:cs typeface="Calibri" panose="020F0502020204030204" pitchFamily="34" charset="0"/>
                <a:sym typeface="Arial"/>
              </a:rPr>
              <a:t>Kaplan, J., 2016, Artificial Intelligence: What Everyone Needs to Know, Oxford University Press, 165 p.</a:t>
            </a:r>
            <a:endParaRPr lang="en-US" sz="1200" dirty="0">
              <a:latin typeface="Calibri" panose="020F0502020204030204" pitchFamily="34" charset="0"/>
              <a:cs typeface="Calibri" panose="020F0502020204030204" pitchFamily="34" charset="0"/>
            </a:endParaRPr>
          </a:p>
          <a:p>
            <a:pPr marL="0" marR="0">
              <a:spcBef>
                <a:spcPts val="0"/>
              </a:spcBef>
              <a:spcAft>
                <a:spcPts val="0"/>
              </a:spcAft>
            </a:pPr>
            <a:r>
              <a:rPr lang="en-US" sz="1200" b="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Pierce, S.A., </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Mobley, W., Faust, K., Stephens, K., 2024, AI-enabled Modeling with Stakeholders, international Environmental Modeling and Simulation Society (</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iEMSS</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Annual meeting, June 23-27, 2024, East Lansing, USA.</a:t>
            </a:r>
          </a:p>
          <a:p>
            <a:r>
              <a:rPr lang="en-US" sz="1200" b="0" u="none" strike="noStrike" dirty="0">
                <a:solidFill>
                  <a:srgbClr val="B05306"/>
                </a:solidFill>
                <a:effectLst/>
                <a:latin typeface="Calibri" panose="020F0502020204030204" pitchFamily="34" charset="0"/>
                <a:cs typeface="Calibri" panose="020F0502020204030204" pitchFamily="34" charset="0"/>
              </a:rPr>
              <a:t>Pennington, D.,  Ebert-Uphoff,  I.,  Freed, N., </a:t>
            </a:r>
            <a:r>
              <a:rPr lang="en-US" sz="1200" u="none" strike="noStrike" dirty="0">
                <a:solidFill>
                  <a:srgbClr val="B05306"/>
                </a:solidFill>
                <a:effectLst/>
                <a:latin typeface="Calibri" panose="020F0502020204030204" pitchFamily="34" charset="0"/>
                <a:cs typeface="Calibri" panose="020F0502020204030204" pitchFamily="34" charset="0"/>
              </a:rPr>
              <a:t>Martin,  </a:t>
            </a:r>
            <a:r>
              <a:rPr lang="en-US" sz="1200" b="1" u="none" strike="noStrike" dirty="0">
                <a:solidFill>
                  <a:srgbClr val="B05306"/>
                </a:solidFill>
                <a:effectLst/>
                <a:latin typeface="Calibri" panose="020F0502020204030204" pitchFamily="34" charset="0"/>
                <a:cs typeface="Calibri" panose="020F0502020204030204" pitchFamily="34" charset="0"/>
              </a:rPr>
              <a:t>J., Pierce,  SA, </a:t>
            </a:r>
            <a:r>
              <a:rPr lang="en-US" sz="1200" b="0" u="none" strike="noStrike" dirty="0">
                <a:solidFill>
                  <a:srgbClr val="B05306"/>
                </a:solidFill>
                <a:effectLst/>
                <a:latin typeface="Calibri" panose="020F0502020204030204" pitchFamily="34" charset="0"/>
                <a:cs typeface="Calibri" panose="020F0502020204030204" pitchFamily="34" charset="0"/>
              </a:rPr>
              <a:t>2019, Bridging sustainability  science,  earth science, and data science through interdisciplinary  education, Sustainability Science, https://</a:t>
            </a:r>
            <a:r>
              <a:rPr lang="en-US" sz="1200" b="0" u="none" strike="noStrike" dirty="0" err="1">
                <a:solidFill>
                  <a:srgbClr val="B05306"/>
                </a:solidFill>
                <a:effectLst/>
                <a:latin typeface="Calibri" panose="020F0502020204030204" pitchFamily="34" charset="0"/>
                <a:cs typeface="Calibri" panose="020F0502020204030204" pitchFamily="34" charset="0"/>
              </a:rPr>
              <a:t>doi.org</a:t>
            </a:r>
            <a:r>
              <a:rPr lang="en-US" sz="1200" b="0" u="none" strike="noStrike" dirty="0">
                <a:solidFill>
                  <a:srgbClr val="B05306"/>
                </a:solidFill>
                <a:effectLst/>
                <a:latin typeface="Calibri" panose="020F0502020204030204" pitchFamily="34" charset="0"/>
                <a:cs typeface="Calibri" panose="020F0502020204030204" pitchFamily="34" charset="0"/>
              </a:rPr>
              <a:t>/10.1007/s11625-019-00735-3, pp. 1-15.</a:t>
            </a:r>
          </a:p>
          <a:p>
            <a:r>
              <a:rPr lang="en-US" sz="1200" b="1" u="none" strike="noStrike" dirty="0">
                <a:solidFill>
                  <a:srgbClr val="B05306"/>
                </a:solidFill>
                <a:effectLst/>
                <a:latin typeface="Calibri" panose="020F0502020204030204" pitchFamily="34" charset="0"/>
                <a:cs typeface="Calibri" panose="020F0502020204030204" pitchFamily="34" charset="0"/>
              </a:rPr>
              <a:t>Pierce, S.A</a:t>
            </a:r>
            <a:r>
              <a:rPr lang="en-US" sz="1200" b="0" u="none" strike="noStrike" dirty="0">
                <a:solidFill>
                  <a:srgbClr val="B05306"/>
                </a:solidFill>
                <a:effectLst/>
                <a:latin typeface="Calibri" panose="020F0502020204030204" pitchFamily="34" charset="0"/>
                <a:cs typeface="Calibri" panose="020F0502020204030204" pitchFamily="34" charset="0"/>
              </a:rPr>
              <a:t>. 2008. Pieces of a puzzle: Why transdisciplinary socio</a:t>
            </a:r>
            <a:r>
              <a:rPr lang="th-TH" sz="1200" b="0" u="none" strike="noStrike" dirty="0" err="1">
                <a:solidFill>
                  <a:srgbClr val="B05306"/>
                </a:solidFill>
                <a:effectLst/>
                <a:latin typeface="Calibri" panose="020F0502020204030204" pitchFamily="34" charset="0"/>
              </a:rPr>
              <a:t>ฉ</a:t>
            </a:r>
            <a:r>
              <a:rPr lang="th-TH" sz="1200" b="0" u="none" strike="noStrike" dirty="0">
                <a:solidFill>
                  <a:srgbClr val="B05306"/>
                </a:solidFill>
                <a:effectLst/>
                <a:latin typeface="Calibri" panose="020F0502020204030204" pitchFamily="34" charset="0"/>
              </a:rPr>
              <a:t>\</a:t>
            </a:r>
            <a:r>
              <a:rPr lang="en-US" sz="1200" b="0" u="none" strike="noStrike" dirty="0">
                <a:solidFill>
                  <a:srgbClr val="B05306"/>
                </a:solidFill>
                <a:effectLst/>
                <a:latin typeface="Calibri" panose="020F0502020204030204" pitchFamily="34" charset="0"/>
                <a:cs typeface="Calibri" panose="020F0502020204030204" pitchFamily="34" charset="0"/>
              </a:rPr>
              <a:t>technical tools are necessary to address water resources policy, presented at the 2008 Meeting of the American Institute of Professional Geologists, Arizona Hydrological Society, and 3rd International Professional Geology Conference, Flagstaff, Arizona, USA, September 20</a:t>
            </a:r>
            <a:r>
              <a:rPr lang="th-TH" sz="1200" b="0" u="none" strike="noStrike" dirty="0" err="1">
                <a:solidFill>
                  <a:srgbClr val="B05306"/>
                </a:solidFill>
                <a:effectLst/>
                <a:latin typeface="Calibri" panose="020F0502020204030204" pitchFamily="34" charset="0"/>
              </a:rPr>
              <a:t>จ</a:t>
            </a:r>
            <a:r>
              <a:rPr lang="en-US" sz="1200" b="0" u="none" strike="noStrike" dirty="0">
                <a:solidFill>
                  <a:srgbClr val="B05306"/>
                </a:solidFill>
                <a:effectLst/>
                <a:latin typeface="Calibri" panose="020F0502020204030204" pitchFamily="34" charset="0"/>
                <a:cs typeface="Calibri" panose="020F0502020204030204" pitchFamily="34" charset="0"/>
              </a:rPr>
              <a:t>C24, 2008. Published by American Institute of Professional Geologists. </a:t>
            </a:r>
            <a:endParaRPr lang="en-US" sz="1200" b="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0"/>
              </a:spcBef>
              <a:spcAft>
                <a:spcPts val="0"/>
              </a:spcAft>
            </a:pPr>
            <a:r>
              <a:rPr lang="en-US" sz="1200" b="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Pierce, S. A</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(2017).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The model is not the destination: a 10 point checklist for getting models off the shelf and into practice with participatory processes and artificial intelligence</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305858. https://</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doi.org</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/10.1130/abs/2017AM-305858</a:t>
            </a:r>
          </a:p>
          <a:p>
            <a:pPr marL="0" marR="0" lvl="0" indent="0" algn="l" rtl="0">
              <a:lnSpc>
                <a:spcPct val="100000"/>
              </a:lnSpc>
              <a:spcBef>
                <a:spcPts val="0"/>
              </a:spcBef>
              <a:spcAft>
                <a:spcPts val="0"/>
              </a:spcAft>
              <a:buClr>
                <a:srgbClr val="3F3F3F"/>
              </a:buClr>
              <a:buSzPts val="2000"/>
              <a:buFont typeface="Arial"/>
              <a:buNone/>
            </a:pPr>
            <a:r>
              <a:rPr lang="en-US" sz="1200" b="1" i="0" u="none" strike="noStrike" cap="none" dirty="0">
                <a:solidFill>
                  <a:srgbClr val="BE5800"/>
                </a:solidFill>
                <a:latin typeface="Calibri" panose="020F0502020204030204" pitchFamily="34" charset="0"/>
                <a:cs typeface="Calibri" panose="020F0502020204030204" pitchFamily="34" charset="0"/>
                <a:sym typeface="Arial"/>
              </a:rPr>
              <a:t>Pierce, S.A</a:t>
            </a:r>
            <a:r>
              <a:rPr lang="en-US" sz="1200" b="0" i="0" u="none" strike="noStrike" cap="none" dirty="0">
                <a:solidFill>
                  <a:srgbClr val="BE5800"/>
                </a:solidFill>
                <a:latin typeface="Calibri" panose="020F0502020204030204" pitchFamily="34" charset="0"/>
                <a:cs typeface="Calibri" panose="020F0502020204030204" pitchFamily="34" charset="0"/>
                <a:sym typeface="Arial"/>
              </a:rPr>
              <a:t>., Sharp, J.M, Eaton, D.E., 2016, </a:t>
            </a:r>
            <a:r>
              <a:rPr lang="en-US" sz="1200" b="0" i="1" u="none" strike="noStrike" cap="none" dirty="0">
                <a:solidFill>
                  <a:srgbClr val="BE5800"/>
                </a:solidFill>
                <a:latin typeface="Calibri" panose="020F0502020204030204" pitchFamily="34" charset="0"/>
                <a:cs typeface="Calibri" panose="020F0502020204030204" pitchFamily="34" charset="0"/>
                <a:sym typeface="Arial"/>
              </a:rPr>
              <a:t>Decision Support Systems and Processes for Groundwater</a:t>
            </a:r>
            <a:r>
              <a:rPr lang="en-US" sz="1200" b="0" i="0" u="none" strike="noStrike" cap="none" dirty="0">
                <a:solidFill>
                  <a:srgbClr val="BE5800"/>
                </a:solidFill>
                <a:latin typeface="Calibri" panose="020F0502020204030204" pitchFamily="34" charset="0"/>
                <a:cs typeface="Calibri" panose="020F0502020204030204" pitchFamily="34" charset="0"/>
                <a:sym typeface="Arial"/>
              </a:rPr>
              <a:t>, Integrated Groundwater Management, Eds. Jakeman, A.J., Book Chapter, Springer Publishing</a:t>
            </a:r>
            <a:endPar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0"/>
              </a:spcBef>
              <a:spcAft>
                <a:spcPts val="0"/>
              </a:spcAft>
            </a:pPr>
            <a:r>
              <a:rPr lang="en-US" sz="1200" dirty="0">
                <a:solidFill>
                  <a:srgbClr val="BF5700"/>
                </a:solidFill>
                <a:latin typeface="Calibri" panose="020F0502020204030204" pitchFamily="34" charset="0"/>
                <a:ea typeface="Times New Roman" panose="02020603050405020304" pitchFamily="18" charset="0"/>
                <a:cs typeface="Calibri" panose="020F0502020204030204" pitchFamily="34" charset="0"/>
              </a:rPr>
              <a:t>Sun, J., Zheng, C., Xie, E., Liu, Z, Chu, R., </a:t>
            </a:r>
            <a:r>
              <a:rPr lang="en-US" sz="1200" dirty="0" err="1">
                <a:solidFill>
                  <a:srgbClr val="BF5700"/>
                </a:solidFill>
                <a:latin typeface="Calibri" panose="020F0502020204030204" pitchFamily="34" charset="0"/>
                <a:ea typeface="Times New Roman" panose="02020603050405020304" pitchFamily="18" charset="0"/>
                <a:cs typeface="Calibri" panose="020F0502020204030204" pitchFamily="34" charset="0"/>
              </a:rPr>
              <a:t>Aui</a:t>
            </a:r>
            <a:r>
              <a:rPr lang="en-US" sz="1200" dirty="0">
                <a:solidFill>
                  <a:srgbClr val="BF5700"/>
                </a:solidFill>
                <a:latin typeface="Calibri" panose="020F0502020204030204" pitchFamily="34" charset="0"/>
                <a:ea typeface="Times New Roman" panose="02020603050405020304" pitchFamily="18" charset="0"/>
                <a:cs typeface="Calibri" panose="020F0502020204030204" pitchFamily="34" charset="0"/>
              </a:rPr>
              <a:t>, J., Xu, J., Ding, M., Li, H., Geng, M., Wu, Y., Wang, W., Chen, J., Yin, Z., Ren, X., Fu, J., He, J., Yuan, W., Liu, Q., Liu, X., Li, Y., Dong, H., Cheng, Y., Zhang, M., Heng, A.P., Dai, J., Luo, P., Wang, J. Wen, </a:t>
            </a:r>
            <a:r>
              <a:rPr lang="en-US" sz="1200" dirty="0" err="1">
                <a:solidFill>
                  <a:srgbClr val="BF5700"/>
                </a:solidFill>
                <a:latin typeface="Calibri" panose="020F0502020204030204" pitchFamily="34" charset="0"/>
                <a:ea typeface="Times New Roman" panose="02020603050405020304" pitchFamily="18" charset="0"/>
                <a:cs typeface="Calibri" panose="020F0502020204030204" pitchFamily="34" charset="0"/>
              </a:rPr>
              <a:t>J.R.,Qui</a:t>
            </a:r>
            <a:r>
              <a:rPr lang="en-US" sz="1200" dirty="0">
                <a:solidFill>
                  <a:srgbClr val="BF5700"/>
                </a:solidFill>
                <a:latin typeface="Calibri" panose="020F0502020204030204" pitchFamily="34" charset="0"/>
                <a:ea typeface="Times New Roman" panose="02020603050405020304" pitchFamily="18" charset="0"/>
                <a:cs typeface="Calibri" panose="020F0502020204030204" pitchFamily="34" charset="0"/>
              </a:rPr>
              <a:t>., X., Guo, Y., Xiong, H., Liu, Q., Li, Z., 2024 , </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A Survey of Reasoning with Foundation Models, </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hlinkClick r:id="rId4"/>
              </a:rPr>
              <a:t>https://arxiv.org/abs/2312.11562</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a:t>
            </a:r>
          </a:p>
          <a:p>
            <a:pPr marL="0" marR="0">
              <a:spcBef>
                <a:spcPts val="0"/>
              </a:spcBef>
              <a:spcAft>
                <a:spcPts val="0"/>
              </a:spcAft>
            </a:pP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U.S. Department of Education, O. of E. T. (n.d.).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Artificial Intelligence and Future of Teaching and Learning: Insights and Recommendations</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U.S. Department of Education. Retrieved April 1, 2024, from </a:t>
            </a:r>
            <a:r>
              <a:rPr lang="en-US" sz="1200" u="sng"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hlinkClick r:id="rId5">
                  <a:extLst>
                    <a:ext uri="{A12FA001-AC4F-418D-AE19-62706E023703}">
                      <ahyp:hlinkClr xmlns:ahyp="http://schemas.microsoft.com/office/drawing/2018/hyperlinkcolor" val="tx"/>
                    </a:ext>
                  </a:extLst>
                </a:hlinkClick>
              </a:rPr>
              <a:t>https://www2.ed.gov/documents/ai-report/ai-report.pdf</a:t>
            </a:r>
            <a:endPar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0"/>
              </a:spcBef>
              <a:spcAft>
                <a:spcPts val="0"/>
              </a:spcAft>
            </a:pP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Voinov</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A., </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Kolagani</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N., McCall, M. K., Glynn, P. D., Kragt, M. E., Ostermann, F. O., </a:t>
            </a:r>
            <a:r>
              <a:rPr lang="en-US" sz="1200" b="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Pierce, S. A., </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&amp; Ramu, P. (2016). Modelling with stakeholders – Next generation.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Environmental Modelling &amp; Software</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77</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196–220. </a:t>
            </a:r>
            <a:r>
              <a:rPr lang="en-US" sz="1200" u="sng"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hlinkClick r:id="rId6">
                  <a:extLst>
                    <a:ext uri="{A12FA001-AC4F-418D-AE19-62706E023703}">
                      <ahyp:hlinkClr xmlns:ahyp="http://schemas.microsoft.com/office/drawing/2018/hyperlinkcolor" val="tx"/>
                    </a:ext>
                  </a:extLst>
                </a:hlinkClick>
              </a:rPr>
              <a:t>https://doi.org/10.1016/j.envsoft.2015.11.016</a:t>
            </a:r>
            <a:endParaRPr lang="en-US" sz="1200" b="0" i="0" u="none" strike="noStrike" cap="none" dirty="0">
              <a:solidFill>
                <a:srgbClr val="BE5800"/>
              </a:solidFill>
              <a:latin typeface="Calibri" panose="020F0502020204030204" pitchFamily="34" charset="0"/>
              <a:cs typeface="Calibri" panose="020F0502020204030204" pitchFamily="34" charset="0"/>
              <a:sym typeface="Arial"/>
            </a:endParaRPr>
          </a:p>
        </p:txBody>
      </p:sp>
      <p:sp>
        <p:nvSpPr>
          <p:cNvPr id="5" name="Google Shape;406;p26">
            <a:extLst>
              <a:ext uri="{FF2B5EF4-FFF2-40B4-BE49-F238E27FC236}">
                <a16:creationId xmlns:a16="http://schemas.microsoft.com/office/drawing/2014/main" id="{CC52AB0F-14EF-2F63-1647-1B4044F6BCE3}"/>
              </a:ext>
            </a:extLst>
          </p:cNvPr>
          <p:cNvSpPr txBox="1">
            <a:spLocks noGrp="1"/>
          </p:cNvSpPr>
          <p:nvPr>
            <p:ph type="title"/>
          </p:nvPr>
        </p:nvSpPr>
        <p:spPr>
          <a:xfrm>
            <a:off x="1288474" y="-95250"/>
            <a:ext cx="5569526" cy="64843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F3F3F"/>
              </a:buClr>
              <a:buSzPts val="1800"/>
              <a:buNone/>
            </a:pPr>
            <a:r>
              <a:rPr lang="en-US" sz="2800" b="0" dirty="0">
                <a:solidFill>
                  <a:schemeClr val="lt1"/>
                </a:solidFill>
              </a:rPr>
              <a:t>References Cited 2/2</a:t>
            </a:r>
            <a:endParaRPr dirty="0"/>
          </a:p>
        </p:txBody>
      </p:sp>
    </p:spTree>
    <p:extLst>
      <p:ext uri="{BB962C8B-B14F-4D97-AF65-F5344CB8AC3E}">
        <p14:creationId xmlns:p14="http://schemas.microsoft.com/office/powerpoint/2010/main" val="3403017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0787E9-E66D-AA38-65C1-69072A15D89E}"/>
              </a:ext>
            </a:extLst>
          </p:cNvPr>
          <p:cNvSpPr txBox="1"/>
          <p:nvPr/>
        </p:nvSpPr>
        <p:spPr>
          <a:xfrm>
            <a:off x="1668212" y="432148"/>
            <a:ext cx="5293696" cy="4524315"/>
          </a:xfrm>
          <a:prstGeom prst="rect">
            <a:avLst/>
          </a:prstGeom>
          <a:noFill/>
        </p:spPr>
        <p:txBody>
          <a:bodyPr wrap="square">
            <a:spAutoFit/>
          </a:bodyPr>
          <a:lstStyle/>
          <a:p>
            <a:pPr algn="ctr"/>
            <a:r>
              <a:rPr lang="en-US" sz="3200" b="1" i="1" u="sng" dirty="0">
                <a:latin typeface="Times New Roman" panose="02020603050405020304" pitchFamily="18" charset="0"/>
                <a:cs typeface="Times New Roman" panose="02020603050405020304" pitchFamily="18" charset="0"/>
              </a:rPr>
              <a:t>Sites &amp; Stories</a:t>
            </a:r>
          </a:p>
          <a:p>
            <a:pPr algn="ctr"/>
            <a:r>
              <a:rPr lang="en-US" sz="3200" i="1" dirty="0">
                <a:latin typeface="Times New Roman" panose="02020603050405020304" pitchFamily="18" charset="0"/>
                <a:cs typeface="Times New Roman" panose="02020603050405020304" pitchFamily="18" charset="0"/>
              </a:rPr>
              <a:t>Tests a multi-layered knowledge architecture where</a:t>
            </a:r>
          </a:p>
          <a:p>
            <a:pPr algn="ctr"/>
            <a:r>
              <a:rPr lang="en-US" sz="3200" i="1" dirty="0">
                <a:latin typeface="Times New Roman" panose="02020603050405020304" pitchFamily="18" charset="0"/>
                <a:cs typeface="Times New Roman" panose="02020603050405020304" pitchFamily="18" charset="0"/>
              </a:rPr>
              <a:t>narrative-derived </a:t>
            </a:r>
          </a:p>
          <a:p>
            <a:pPr algn="ctr"/>
            <a:r>
              <a:rPr lang="en-US" sz="3200" i="1" dirty="0">
                <a:latin typeface="Times New Roman" panose="02020603050405020304" pitchFamily="18" charset="0"/>
                <a:cs typeface="Times New Roman" panose="02020603050405020304" pitchFamily="18" charset="0"/>
              </a:rPr>
              <a:t>problem frames serve as a semantic bridge between human experiential knowledge and formal scientific structures.</a:t>
            </a:r>
          </a:p>
        </p:txBody>
      </p:sp>
    </p:spTree>
    <p:extLst>
      <p:ext uri="{BB962C8B-B14F-4D97-AF65-F5344CB8AC3E}">
        <p14:creationId xmlns:p14="http://schemas.microsoft.com/office/powerpoint/2010/main" val="631055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29ED1-5420-5C0A-F606-7109209AA6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C81765-8697-0A2E-F9FD-46391DC23BA1}"/>
              </a:ext>
            </a:extLst>
          </p:cNvPr>
          <p:cNvSpPr>
            <a:spLocks noGrp="1"/>
          </p:cNvSpPr>
          <p:nvPr>
            <p:ph type="ctrTitle"/>
          </p:nvPr>
        </p:nvSpPr>
        <p:spPr>
          <a:xfrm>
            <a:off x="751788" y="410042"/>
            <a:ext cx="7772400" cy="1102519"/>
          </a:xfrm>
        </p:spPr>
        <p:txBody>
          <a:bodyPr/>
          <a:lstStyle/>
          <a:p>
            <a:pPr algn="ctr"/>
            <a:r>
              <a:rPr lang="en-US" dirty="0">
                <a:solidFill>
                  <a:srgbClr val="B05306"/>
                </a:solidFill>
              </a:rPr>
              <a:t>Sites &amp; Stories AI-Assist </a:t>
            </a:r>
          </a:p>
        </p:txBody>
      </p:sp>
      <p:sp>
        <p:nvSpPr>
          <p:cNvPr id="3" name="Subtitle 2">
            <a:extLst>
              <a:ext uri="{FF2B5EF4-FFF2-40B4-BE49-F238E27FC236}">
                <a16:creationId xmlns:a16="http://schemas.microsoft.com/office/drawing/2014/main" id="{CD0BE154-1A29-CB52-92A9-ECFC9AEB62B3}"/>
              </a:ext>
            </a:extLst>
          </p:cNvPr>
          <p:cNvSpPr>
            <a:spLocks noGrp="1"/>
          </p:cNvSpPr>
          <p:nvPr>
            <p:ph type="subTitle" idx="1"/>
          </p:nvPr>
        </p:nvSpPr>
        <p:spPr>
          <a:xfrm>
            <a:off x="1371600" y="1138137"/>
            <a:ext cx="6400800" cy="2349778"/>
          </a:xfrm>
        </p:spPr>
        <p:txBody>
          <a:bodyPr>
            <a:normAutofit/>
          </a:bodyPr>
          <a:lstStyle/>
          <a:p>
            <a:r>
              <a:rPr lang="en-US" dirty="0"/>
              <a:t>Computational Narrative Analysis</a:t>
            </a:r>
          </a:p>
        </p:txBody>
      </p:sp>
      <p:pic>
        <p:nvPicPr>
          <p:cNvPr id="5" name="Picture 4" descr="A screenshot of a computer&#10;&#10;AI-generated content may be incorrect.">
            <a:extLst>
              <a:ext uri="{FF2B5EF4-FFF2-40B4-BE49-F238E27FC236}">
                <a16:creationId xmlns:a16="http://schemas.microsoft.com/office/drawing/2014/main" id="{E74FE369-356C-69C8-1787-09F478428DFF}"/>
              </a:ext>
            </a:extLst>
          </p:cNvPr>
          <p:cNvPicPr>
            <a:picLocks noChangeAspect="1"/>
          </p:cNvPicPr>
          <p:nvPr/>
        </p:nvPicPr>
        <p:blipFill>
          <a:blip r:embed="rId2"/>
          <a:stretch>
            <a:fillRect/>
          </a:stretch>
        </p:blipFill>
        <p:spPr>
          <a:xfrm>
            <a:off x="5932401" y="1928439"/>
            <a:ext cx="3126757" cy="2582209"/>
          </a:xfrm>
          <a:prstGeom prst="rect">
            <a:avLst/>
          </a:prstGeom>
        </p:spPr>
      </p:pic>
      <p:pic>
        <p:nvPicPr>
          <p:cNvPr id="7" name="Picture 6" descr="A screenshot of a computer&#10;&#10;AI-generated content may be incorrect.">
            <a:extLst>
              <a:ext uri="{FF2B5EF4-FFF2-40B4-BE49-F238E27FC236}">
                <a16:creationId xmlns:a16="http://schemas.microsoft.com/office/drawing/2014/main" id="{CA8A1631-E69E-C13F-0D92-7C94B16E5783}"/>
              </a:ext>
            </a:extLst>
          </p:cNvPr>
          <p:cNvPicPr>
            <a:picLocks noChangeAspect="1"/>
          </p:cNvPicPr>
          <p:nvPr/>
        </p:nvPicPr>
        <p:blipFill>
          <a:blip r:embed="rId3"/>
          <a:stretch>
            <a:fillRect/>
          </a:stretch>
        </p:blipFill>
        <p:spPr>
          <a:xfrm>
            <a:off x="84842" y="1928439"/>
            <a:ext cx="5806911" cy="2287571"/>
          </a:xfrm>
          <a:prstGeom prst="rect">
            <a:avLst/>
          </a:prstGeom>
        </p:spPr>
      </p:pic>
      <p:sp>
        <p:nvSpPr>
          <p:cNvPr id="8" name="Google Shape;442;p41">
            <a:extLst>
              <a:ext uri="{FF2B5EF4-FFF2-40B4-BE49-F238E27FC236}">
                <a16:creationId xmlns:a16="http://schemas.microsoft.com/office/drawing/2014/main" id="{2CDB08D6-1EDD-8A2D-B4E0-FF22BD676471}"/>
              </a:ext>
            </a:extLst>
          </p:cNvPr>
          <p:cNvSpPr txBox="1"/>
          <p:nvPr/>
        </p:nvSpPr>
        <p:spPr>
          <a:xfrm>
            <a:off x="91464" y="4322150"/>
            <a:ext cx="5840937" cy="684773"/>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Reusable cookbooks, workflows, composition, and AI tools support linking people with data and models.</a:t>
            </a:r>
            <a:endParaRPr sz="20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9" name="Google Shape;70;p3">
            <a:extLst>
              <a:ext uri="{FF2B5EF4-FFF2-40B4-BE49-F238E27FC236}">
                <a16:creationId xmlns:a16="http://schemas.microsoft.com/office/drawing/2014/main" id="{635784DD-B75E-F8D0-2650-DE3443038FCB}"/>
              </a:ext>
            </a:extLst>
          </p:cNvPr>
          <p:cNvSpPr txBox="1"/>
          <p:nvPr/>
        </p:nvSpPr>
        <p:spPr>
          <a:xfrm>
            <a:off x="7060676" y="4743421"/>
            <a:ext cx="1998482" cy="400079"/>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alibri"/>
                <a:ea typeface="Calibri"/>
                <a:cs typeface="Calibri"/>
                <a:sym typeface="Calibri"/>
              </a:rPr>
              <a:t>(Mobley et al., 2024)</a:t>
            </a:r>
            <a:endParaRPr sz="1400" b="0" i="0" u="none" strike="noStrike" cap="none" dirty="0">
              <a:solidFill>
                <a:srgbClr val="000000"/>
              </a:solidFill>
              <a:latin typeface="Calibri"/>
              <a:ea typeface="Calibri"/>
              <a:cs typeface="Calibri"/>
              <a:sym typeface="Calibri"/>
            </a:endParaRPr>
          </a:p>
        </p:txBody>
      </p:sp>
      <p:sp>
        <p:nvSpPr>
          <p:cNvPr id="10" name="Google Shape;302;p33">
            <a:extLst>
              <a:ext uri="{FF2B5EF4-FFF2-40B4-BE49-F238E27FC236}">
                <a16:creationId xmlns:a16="http://schemas.microsoft.com/office/drawing/2014/main" id="{87840B09-F40F-60C1-46EF-85E9354F8D10}"/>
              </a:ext>
            </a:extLst>
          </p:cNvPr>
          <p:cNvSpPr/>
          <p:nvPr/>
        </p:nvSpPr>
        <p:spPr>
          <a:xfrm>
            <a:off x="3537953" y="2808852"/>
            <a:ext cx="1508299" cy="1358125"/>
          </a:xfrm>
          <a:prstGeom prst="ellipse">
            <a:avLst/>
          </a:prstGeom>
          <a:noFill/>
          <a:ln w="38100" cap="flat" cmpd="sng">
            <a:solidFill>
              <a:srgbClr val="BF57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026468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31"/>
          <p:cNvPicPr preferRelativeResize="0"/>
          <p:nvPr/>
        </p:nvPicPr>
        <p:blipFill rotWithShape="1">
          <a:blip r:embed="rId3">
            <a:alphaModFix/>
          </a:blip>
          <a:srcRect/>
          <a:stretch/>
        </p:blipFill>
        <p:spPr>
          <a:xfrm>
            <a:off x="6913955" y="1005175"/>
            <a:ext cx="2105431" cy="2082504"/>
          </a:xfrm>
          <a:prstGeom prst="rect">
            <a:avLst/>
          </a:prstGeom>
          <a:noFill/>
          <a:ln>
            <a:noFill/>
          </a:ln>
        </p:spPr>
      </p:pic>
      <p:pic>
        <p:nvPicPr>
          <p:cNvPr id="251" name="Google Shape;251;p31" descr="A picture containing text, outdoor&#10;&#10;Description automatically generated"/>
          <p:cNvPicPr preferRelativeResize="0"/>
          <p:nvPr/>
        </p:nvPicPr>
        <p:blipFill rotWithShape="1">
          <a:blip r:embed="rId4">
            <a:alphaModFix/>
          </a:blip>
          <a:srcRect l="4725" t="27292" b="31454"/>
          <a:stretch/>
        </p:blipFill>
        <p:spPr>
          <a:xfrm>
            <a:off x="394279" y="1383028"/>
            <a:ext cx="3296339" cy="1322461"/>
          </a:xfrm>
          <a:prstGeom prst="rect">
            <a:avLst/>
          </a:prstGeom>
          <a:noFill/>
          <a:ln>
            <a:noFill/>
          </a:ln>
        </p:spPr>
      </p:pic>
      <p:sp>
        <p:nvSpPr>
          <p:cNvPr id="252" name="Google Shape;252;p31"/>
          <p:cNvSpPr txBox="1">
            <a:spLocks noGrp="1"/>
          </p:cNvSpPr>
          <p:nvPr>
            <p:ph type="title"/>
          </p:nvPr>
        </p:nvSpPr>
        <p:spPr>
          <a:xfrm>
            <a:off x="60186" y="290732"/>
            <a:ext cx="8959200" cy="857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BD5800"/>
              </a:buClr>
              <a:buSzPct val="100000"/>
              <a:buFont typeface="Arial Black"/>
              <a:buNone/>
            </a:pPr>
            <a:r>
              <a:rPr lang="en-US" sz="4000" b="1" dirty="0">
                <a:latin typeface="Arial Black"/>
                <a:ea typeface="Arial Black"/>
                <a:cs typeface="Arial Black"/>
                <a:sym typeface="Arial Black"/>
              </a:rPr>
              <a:t>Story Informed Collections</a:t>
            </a:r>
            <a:endParaRPr dirty="0"/>
          </a:p>
        </p:txBody>
      </p:sp>
      <p:sp>
        <p:nvSpPr>
          <p:cNvPr id="253" name="Google Shape;253;p31"/>
          <p:cNvSpPr txBox="1">
            <a:spLocks noGrp="1"/>
          </p:cNvSpPr>
          <p:nvPr>
            <p:ph type="body" idx="1"/>
          </p:nvPr>
        </p:nvSpPr>
        <p:spPr>
          <a:xfrm>
            <a:off x="4396375" y="4427425"/>
            <a:ext cx="5194200" cy="7395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00000"/>
              </a:lnSpc>
              <a:spcBef>
                <a:spcPts val="0"/>
              </a:spcBef>
              <a:spcAft>
                <a:spcPts val="0"/>
              </a:spcAft>
              <a:buSzPct val="116424"/>
              <a:buNone/>
            </a:pPr>
            <a:r>
              <a:rPr lang="en-US" sz="2600" dirty="0">
                <a:solidFill>
                  <a:schemeClr val="lt1"/>
                </a:solidFill>
                <a:latin typeface="Arial"/>
                <a:ea typeface="Arial"/>
                <a:cs typeface="Arial"/>
                <a:sym typeface="Arial"/>
              </a:rPr>
              <a:t>Moving from Prototypes to production</a:t>
            </a:r>
            <a:endParaRPr sz="2600" dirty="0">
              <a:solidFill>
                <a:schemeClr val="lt1"/>
              </a:solidFill>
              <a:latin typeface="Arial"/>
              <a:ea typeface="Arial"/>
              <a:cs typeface="Arial"/>
              <a:sym typeface="Arial"/>
            </a:endParaRPr>
          </a:p>
          <a:p>
            <a:pPr marL="1371600" lvl="0" indent="0" algn="l" rtl="0">
              <a:lnSpc>
                <a:spcPct val="100000"/>
              </a:lnSpc>
              <a:spcBef>
                <a:spcPts val="440"/>
              </a:spcBef>
              <a:spcAft>
                <a:spcPts val="0"/>
              </a:spcAft>
              <a:buSzPct val="151351"/>
              <a:buNone/>
            </a:pPr>
            <a:endParaRPr sz="2000" dirty="0"/>
          </a:p>
        </p:txBody>
      </p:sp>
      <p:sp>
        <p:nvSpPr>
          <p:cNvPr id="257" name="Google Shape;257;p31"/>
          <p:cNvSpPr txBox="1"/>
          <p:nvPr/>
        </p:nvSpPr>
        <p:spPr>
          <a:xfrm>
            <a:off x="150150" y="1005175"/>
            <a:ext cx="36051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a:solidFill>
                  <a:srgbClr val="262626"/>
                </a:solidFill>
              </a:rPr>
              <a:t>Fusion Collections for Historic Events</a:t>
            </a:r>
            <a:endParaRPr sz="200" b="0" i="0" u="none" strike="noStrike" cap="none">
              <a:solidFill>
                <a:srgbClr val="262626"/>
              </a:solidFill>
              <a:latin typeface="Calibri"/>
              <a:ea typeface="Calibri"/>
              <a:cs typeface="Calibri"/>
              <a:sym typeface="Calibri"/>
            </a:endParaRPr>
          </a:p>
        </p:txBody>
      </p:sp>
      <p:sp>
        <p:nvSpPr>
          <p:cNvPr id="258" name="Google Shape;258;p31"/>
          <p:cNvSpPr txBox="1"/>
          <p:nvPr/>
        </p:nvSpPr>
        <p:spPr>
          <a:xfrm>
            <a:off x="2198275" y="4666432"/>
            <a:ext cx="4396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dirty="0">
                <a:solidFill>
                  <a:srgbClr val="262626"/>
                </a:solidFill>
                <a:latin typeface="Calibri"/>
                <a:ea typeface="Calibri"/>
                <a:cs typeface="Calibri"/>
                <a:sym typeface="Calibri"/>
              </a:rPr>
              <a:t>Cascading Hazards - Floods + </a:t>
            </a:r>
            <a:r>
              <a:rPr lang="en-US" sz="1400" b="0" i="0" u="none" strike="noStrike" cap="none" dirty="0">
                <a:solidFill>
                  <a:srgbClr val="262626"/>
                </a:solidFill>
                <a:latin typeface="Calibri"/>
                <a:ea typeface="Calibri"/>
                <a:cs typeface="Calibri"/>
                <a:sym typeface="Calibri"/>
              </a:rPr>
              <a:t>Infectious Disease Prediction</a:t>
            </a:r>
            <a:endParaRPr sz="1400" b="0" i="0" u="none" strike="noStrike" cap="none" dirty="0">
              <a:solidFill>
                <a:srgbClr val="262626"/>
              </a:solidFill>
              <a:latin typeface="Calibri"/>
              <a:ea typeface="Calibri"/>
              <a:cs typeface="Calibri"/>
              <a:sym typeface="Calibri"/>
            </a:endParaRPr>
          </a:p>
        </p:txBody>
      </p:sp>
      <p:sp>
        <p:nvSpPr>
          <p:cNvPr id="260" name="Google Shape;260;p31"/>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p>
            <a:pPr marL="0" marR="0" lvl="0" indent="0" algn="l" rtl="0">
              <a:lnSpc>
                <a:spcPct val="100000"/>
              </a:lnSpc>
              <a:spcBef>
                <a:spcPts val="0"/>
              </a:spcBef>
              <a:spcAft>
                <a:spcPts val="0"/>
              </a:spcAft>
              <a:buClr>
                <a:srgbClr val="000000"/>
              </a:buClr>
              <a:buSzPts val="750"/>
              <a:buFont typeface="Arial"/>
              <a:buNone/>
            </a:pPr>
            <a:fld id="{00000000-1234-1234-1234-123412341234}" type="slidenum">
              <a:rPr lang="en-US" sz="750" b="0" i="0" u="none" strike="noStrike" cap="none">
                <a:solidFill>
                  <a:schemeClr val="lt1"/>
                </a:solidFill>
                <a:latin typeface="Century Gothic"/>
                <a:ea typeface="Century Gothic"/>
                <a:cs typeface="Century Gothic"/>
                <a:sym typeface="Century Gothic"/>
              </a:rPr>
              <a:t>4</a:t>
            </a:fld>
            <a:endParaRPr sz="750" b="0" i="0" u="none" strike="noStrike" cap="none">
              <a:solidFill>
                <a:schemeClr val="lt1"/>
              </a:solidFill>
              <a:latin typeface="Century Gothic"/>
              <a:ea typeface="Century Gothic"/>
              <a:cs typeface="Century Gothic"/>
              <a:sym typeface="Century Gothic"/>
            </a:endParaRPr>
          </a:p>
        </p:txBody>
      </p:sp>
      <p:pic>
        <p:nvPicPr>
          <p:cNvPr id="261" name="Google Shape;261;p31" descr="A picture containing text, outdoor&#10;&#10;Description automatically generated"/>
          <p:cNvPicPr preferRelativeResize="0"/>
          <p:nvPr/>
        </p:nvPicPr>
        <p:blipFill rotWithShape="1">
          <a:blip r:embed="rId5">
            <a:alphaModFix/>
          </a:blip>
          <a:srcRect t="9937" b="15060"/>
          <a:stretch/>
        </p:blipFill>
        <p:spPr>
          <a:xfrm>
            <a:off x="403705" y="2551358"/>
            <a:ext cx="1338584" cy="1112823"/>
          </a:xfrm>
          <a:prstGeom prst="rect">
            <a:avLst/>
          </a:prstGeom>
          <a:noFill/>
          <a:ln>
            <a:noFill/>
          </a:ln>
        </p:spPr>
      </p:pic>
      <p:pic>
        <p:nvPicPr>
          <p:cNvPr id="262" name="Google Shape;262;p31" descr="Map&#10;&#10;Description automatically generated"/>
          <p:cNvPicPr preferRelativeResize="0"/>
          <p:nvPr/>
        </p:nvPicPr>
        <p:blipFill rotWithShape="1">
          <a:blip r:embed="rId6">
            <a:alphaModFix/>
          </a:blip>
          <a:srcRect t="14456"/>
          <a:stretch/>
        </p:blipFill>
        <p:spPr>
          <a:xfrm>
            <a:off x="3831651" y="1007550"/>
            <a:ext cx="2540866" cy="2028367"/>
          </a:xfrm>
          <a:prstGeom prst="rect">
            <a:avLst/>
          </a:prstGeom>
          <a:noFill/>
          <a:ln>
            <a:noFill/>
          </a:ln>
        </p:spPr>
      </p:pic>
      <p:pic>
        <p:nvPicPr>
          <p:cNvPr id="264" name="Google Shape;264;p31"/>
          <p:cNvPicPr preferRelativeResize="0"/>
          <p:nvPr/>
        </p:nvPicPr>
        <p:blipFill rotWithShape="1">
          <a:blip r:embed="rId7">
            <a:alphaModFix/>
          </a:blip>
          <a:srcRect/>
          <a:stretch/>
        </p:blipFill>
        <p:spPr>
          <a:xfrm>
            <a:off x="6896300" y="3128161"/>
            <a:ext cx="2140739" cy="1856661"/>
          </a:xfrm>
          <a:prstGeom prst="rect">
            <a:avLst/>
          </a:prstGeom>
          <a:noFill/>
          <a:ln>
            <a:noFill/>
          </a:ln>
        </p:spPr>
      </p:pic>
      <p:sp>
        <p:nvSpPr>
          <p:cNvPr id="265" name="Google Shape;265;p31"/>
          <p:cNvSpPr txBox="1"/>
          <p:nvPr/>
        </p:nvSpPr>
        <p:spPr>
          <a:xfrm>
            <a:off x="3882148" y="3035917"/>
            <a:ext cx="2439872" cy="16157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100" b="1" dirty="0"/>
              <a:t>Case Study Beulah</a:t>
            </a:r>
            <a:endParaRPr sz="1100" b="1" dirty="0"/>
          </a:p>
          <a:p>
            <a:pPr marL="0" marR="0" lvl="0" indent="0" algn="ctr" rtl="0">
              <a:lnSpc>
                <a:spcPct val="100000"/>
              </a:lnSpc>
              <a:spcBef>
                <a:spcPts val="0"/>
              </a:spcBef>
              <a:spcAft>
                <a:spcPts val="0"/>
              </a:spcAft>
              <a:buNone/>
            </a:pPr>
            <a:r>
              <a:rPr lang="en-US" sz="1100" b="1" dirty="0"/>
              <a:t> </a:t>
            </a:r>
            <a:endParaRPr sz="1100" b="1" dirty="0"/>
          </a:p>
          <a:p>
            <a:pPr lvl="2"/>
            <a:r>
              <a:rPr lang="en-US" sz="1100" dirty="0"/>
              <a:t>- </a:t>
            </a:r>
            <a:r>
              <a:rPr lang="en-US" sz="1100" b="0" i="0" u="none" strike="noStrike" cap="none" dirty="0">
                <a:solidFill>
                  <a:srgbClr val="000000"/>
                </a:solidFill>
                <a:latin typeface="Arial"/>
                <a:ea typeface="Arial"/>
                <a:cs typeface="Arial"/>
                <a:sym typeface="Arial"/>
              </a:rPr>
              <a:t>Category III Hurricane</a:t>
            </a:r>
            <a:endParaRPr sz="1100" b="0" i="0" u="none" strike="noStrike" cap="none" dirty="0">
              <a:solidFill>
                <a:srgbClr val="000000"/>
              </a:solidFill>
              <a:latin typeface="Arial"/>
              <a:ea typeface="Arial"/>
              <a:cs typeface="Arial"/>
              <a:sym typeface="Arial"/>
            </a:endParaRPr>
          </a:p>
          <a:p>
            <a:pPr lvl="2"/>
            <a:r>
              <a:rPr lang="en-US" sz="1100" dirty="0">
                <a:solidFill>
                  <a:schemeClr val="dk1"/>
                </a:solidFill>
              </a:rPr>
              <a:t>- Hi Winds 160 mph south of Corpus Christi</a:t>
            </a:r>
            <a:endParaRPr sz="1100" dirty="0">
              <a:solidFill>
                <a:schemeClr val="dk1"/>
              </a:solidFill>
            </a:endParaRPr>
          </a:p>
          <a:p>
            <a:pPr lvl="2"/>
            <a:r>
              <a:rPr lang="en-US" sz="1100" dirty="0">
                <a:solidFill>
                  <a:schemeClr val="dk1"/>
                </a:solidFill>
              </a:rPr>
              <a:t>- ~115 tornadoes </a:t>
            </a:r>
            <a:endParaRPr sz="1100" dirty="0">
              <a:solidFill>
                <a:schemeClr val="dk1"/>
              </a:solidFill>
            </a:endParaRPr>
          </a:p>
          <a:p>
            <a:pPr lvl="2"/>
            <a:r>
              <a:rPr lang="en-US" sz="1100" dirty="0">
                <a:solidFill>
                  <a:schemeClr val="dk1"/>
                </a:solidFill>
              </a:rPr>
              <a:t>- Devastating storm along Lower Texas Coast </a:t>
            </a:r>
            <a:endParaRPr sz="1100" dirty="0">
              <a:solidFill>
                <a:schemeClr val="dk1"/>
              </a:solidFill>
            </a:endParaRPr>
          </a:p>
          <a:p>
            <a:pPr lvl="2"/>
            <a:r>
              <a:rPr lang="en-US" sz="1100" dirty="0">
                <a:solidFill>
                  <a:schemeClr val="dk1"/>
                </a:solidFill>
              </a:rPr>
              <a:t>-Surge 15-20 ft</a:t>
            </a:r>
            <a:endParaRPr sz="700" dirty="0"/>
          </a:p>
        </p:txBody>
      </p:sp>
      <p:pic>
        <p:nvPicPr>
          <p:cNvPr id="2" name="Google Shape;487;p3">
            <a:extLst>
              <a:ext uri="{FF2B5EF4-FFF2-40B4-BE49-F238E27FC236}">
                <a16:creationId xmlns:a16="http://schemas.microsoft.com/office/drawing/2014/main" id="{B27913F2-7B07-D463-C0EA-CE77AE33081C}"/>
              </a:ext>
            </a:extLst>
          </p:cNvPr>
          <p:cNvPicPr preferRelativeResize="0"/>
          <p:nvPr/>
        </p:nvPicPr>
        <p:blipFill rotWithShape="1">
          <a:blip r:embed="rId8">
            <a:alphaModFix/>
          </a:blip>
          <a:srcRect/>
          <a:stretch/>
        </p:blipFill>
        <p:spPr>
          <a:xfrm>
            <a:off x="394278" y="3664181"/>
            <a:ext cx="1353501" cy="1321009"/>
          </a:xfrm>
          <a:prstGeom prst="rect">
            <a:avLst/>
          </a:prstGeom>
          <a:noFill/>
          <a:ln>
            <a:noFill/>
          </a:ln>
        </p:spPr>
      </p:pic>
      <p:pic>
        <p:nvPicPr>
          <p:cNvPr id="263" name="Google Shape;263;p31" descr="Map&#10;&#10;Description automatically generated"/>
          <p:cNvPicPr preferRelativeResize="0"/>
          <p:nvPr/>
        </p:nvPicPr>
        <p:blipFill rotWithShape="1">
          <a:blip r:embed="rId9">
            <a:alphaModFix/>
          </a:blip>
          <a:srcRect/>
          <a:stretch/>
        </p:blipFill>
        <p:spPr>
          <a:xfrm>
            <a:off x="1761088" y="2705490"/>
            <a:ext cx="1929531" cy="161578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1577545946.mp4">
            <a:hlinkClick r:id="" action="ppaction://media"/>
            <a:extLst>
              <a:ext uri="{FF2B5EF4-FFF2-40B4-BE49-F238E27FC236}">
                <a16:creationId xmlns:a16="http://schemas.microsoft.com/office/drawing/2014/main" id="{0515737B-C8A2-084D-B24D-9DEE179BD60D}"/>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11166"/>
          <a:stretch>
            <a:fillRect/>
          </a:stretch>
        </p:blipFill>
        <p:spPr>
          <a:xfrm>
            <a:off x="596900" y="438308"/>
            <a:ext cx="7950200" cy="4569166"/>
          </a:xfrm>
          <a:prstGeom prst="rect">
            <a:avLst/>
          </a:prstGeom>
        </p:spPr>
      </p:pic>
    </p:spTree>
    <p:extLst>
      <p:ext uri="{BB962C8B-B14F-4D97-AF65-F5344CB8AC3E}">
        <p14:creationId xmlns:p14="http://schemas.microsoft.com/office/powerpoint/2010/main" val="276471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4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24"/>
          <p:cNvSpPr txBox="1"/>
          <p:nvPr/>
        </p:nvSpPr>
        <p:spPr>
          <a:xfrm>
            <a:off x="848477" y="835923"/>
            <a:ext cx="7326131" cy="659700"/>
          </a:xfrm>
          <a:prstGeom prst="rect">
            <a:avLst/>
          </a:prstGeom>
          <a:no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rgbClr val="000000"/>
              </a:buClr>
              <a:buSzPts val="3000"/>
              <a:buFont typeface="Arial"/>
              <a:buNone/>
            </a:pPr>
            <a:r>
              <a:rPr lang="en-US" sz="3000" b="1" i="0" u="none" strike="noStrike" cap="none" dirty="0">
                <a:solidFill>
                  <a:srgbClr val="CD6B00"/>
                </a:solidFill>
                <a:latin typeface="Arial"/>
                <a:ea typeface="Arial"/>
                <a:cs typeface="Arial"/>
                <a:sym typeface="Arial"/>
              </a:rPr>
              <a:t>AI-Accelerated Knowledge Value Chain</a:t>
            </a:r>
            <a:endParaRPr sz="1400" b="0" i="0" u="none" strike="noStrike" cap="none" dirty="0">
              <a:solidFill>
                <a:srgbClr val="000000"/>
              </a:solidFill>
              <a:latin typeface="Arial"/>
              <a:ea typeface="Arial"/>
              <a:cs typeface="Arial"/>
              <a:sym typeface="Arial"/>
            </a:endParaRPr>
          </a:p>
        </p:txBody>
      </p:sp>
      <p:pic>
        <p:nvPicPr>
          <p:cNvPr id="8" name="Graphic 7">
            <a:extLst>
              <a:ext uri="{FF2B5EF4-FFF2-40B4-BE49-F238E27FC236}">
                <a16:creationId xmlns:a16="http://schemas.microsoft.com/office/drawing/2014/main" id="{F03352BE-1467-B050-75A1-A8DFEF2109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5800" y="1495623"/>
            <a:ext cx="7772400" cy="1943100"/>
          </a:xfrm>
          <a:prstGeom prst="rect">
            <a:avLst/>
          </a:prstGeom>
        </p:spPr>
      </p:pic>
      <p:sp>
        <p:nvSpPr>
          <p:cNvPr id="11" name="Google Shape;484;p3">
            <a:extLst>
              <a:ext uri="{FF2B5EF4-FFF2-40B4-BE49-F238E27FC236}">
                <a16:creationId xmlns:a16="http://schemas.microsoft.com/office/drawing/2014/main" id="{8ECC0EEB-3010-4091-B79C-86B65C3A2949}"/>
              </a:ext>
            </a:extLst>
          </p:cNvPr>
          <p:cNvSpPr txBox="1">
            <a:spLocks/>
          </p:cNvSpPr>
          <p:nvPr/>
        </p:nvSpPr>
        <p:spPr>
          <a:xfrm>
            <a:off x="2365348" y="3446647"/>
            <a:ext cx="4163921" cy="130355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914400" marR="0" lvl="1" indent="-406400"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1371600" marR="0" lvl="2" indent="-381000"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828800" marR="0" lvl="3"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2286000" marR="0" lvl="4"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743200" marR="0" lvl="5"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3200400" marR="0" lvl="6"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657600" marR="0" lvl="7"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4114800" marR="0" lvl="8"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pPr marL="12383" indent="0" algn="l">
              <a:spcBef>
                <a:spcPts val="0"/>
              </a:spcBef>
              <a:buClr>
                <a:schemeClr val="lt1"/>
              </a:buClr>
              <a:buSzPct val="100000"/>
            </a:pPr>
            <a:r>
              <a:rPr lang="en-US" sz="2200" dirty="0">
                <a:solidFill>
                  <a:srgbClr val="B05306"/>
                </a:solidFill>
                <a:latin typeface="Arial"/>
                <a:ea typeface="Arial"/>
                <a:cs typeface="Arial"/>
                <a:sym typeface="Arial"/>
              </a:rPr>
              <a:t>Focus on Knowledge Capture</a:t>
            </a:r>
          </a:p>
          <a:p>
            <a:pPr marL="755333" lvl="1" indent="-285750" algn="l">
              <a:spcBef>
                <a:spcPts val="0"/>
              </a:spcBef>
              <a:buClr>
                <a:schemeClr val="lt1"/>
              </a:buClr>
              <a:buSzPct val="100000"/>
              <a:buFont typeface="Arial" panose="020B0604020202020204" pitchFamily="34" charset="0"/>
              <a:buChar char="•"/>
            </a:pPr>
            <a:r>
              <a:rPr lang="en-US" sz="1800" dirty="0">
                <a:solidFill>
                  <a:srgbClr val="B05306"/>
                </a:solidFill>
                <a:latin typeface="Arial"/>
                <a:ea typeface="Arial"/>
                <a:cs typeface="Arial"/>
                <a:sym typeface="Arial"/>
              </a:rPr>
              <a:t>Unstructured information</a:t>
            </a:r>
          </a:p>
          <a:p>
            <a:pPr marL="755333" lvl="1" indent="-285750" algn="l">
              <a:spcBef>
                <a:spcPts val="0"/>
              </a:spcBef>
              <a:buClr>
                <a:schemeClr val="lt1"/>
              </a:buClr>
              <a:buSzPct val="100000"/>
              <a:buFont typeface="Arial" panose="020B0604020202020204" pitchFamily="34" charset="0"/>
              <a:buChar char="•"/>
            </a:pPr>
            <a:r>
              <a:rPr lang="en-US" sz="1800" dirty="0">
                <a:solidFill>
                  <a:srgbClr val="B05306"/>
                </a:solidFill>
                <a:latin typeface="Arial"/>
                <a:ea typeface="Arial"/>
                <a:cs typeface="Arial"/>
                <a:sym typeface="Arial"/>
              </a:rPr>
              <a:t>Meaningful Problem Frames</a:t>
            </a:r>
          </a:p>
          <a:p>
            <a:pPr marL="755333" lvl="1" indent="-285750" algn="l">
              <a:spcBef>
                <a:spcPts val="0"/>
              </a:spcBef>
              <a:buClr>
                <a:schemeClr val="lt1"/>
              </a:buClr>
              <a:buSzPct val="100000"/>
              <a:buFont typeface="Arial" panose="020B0604020202020204" pitchFamily="34" charset="0"/>
              <a:buChar char="•"/>
            </a:pPr>
            <a:r>
              <a:rPr lang="en-US" sz="1800" dirty="0">
                <a:solidFill>
                  <a:srgbClr val="B05306"/>
                </a:solidFill>
                <a:latin typeface="Arial"/>
                <a:cs typeface="Arial"/>
                <a:sym typeface="Arial"/>
              </a:rPr>
              <a:t>Support for Sensemaking </a:t>
            </a:r>
            <a:endParaRPr lang="en-US" dirty="0">
              <a:solidFill>
                <a:srgbClr val="B05306"/>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81389-4922-9840-B37F-202CAA1E783D}"/>
              </a:ext>
            </a:extLst>
          </p:cNvPr>
          <p:cNvSpPr>
            <a:spLocks noGrp="1"/>
          </p:cNvSpPr>
          <p:nvPr>
            <p:ph type="title"/>
          </p:nvPr>
        </p:nvSpPr>
        <p:spPr>
          <a:xfrm>
            <a:off x="1520851" y="-1"/>
            <a:ext cx="5363599" cy="404971"/>
          </a:xfrm>
        </p:spPr>
        <p:txBody>
          <a:bodyPr>
            <a:normAutofit fontScale="90000"/>
          </a:bodyPr>
          <a:lstStyle/>
          <a:p>
            <a:r>
              <a:rPr lang="en-US" sz="2800" dirty="0">
                <a:solidFill>
                  <a:schemeClr val="bg1"/>
                </a:solidFill>
              </a:rPr>
              <a:t>Implementation Architecture</a:t>
            </a:r>
          </a:p>
        </p:txBody>
      </p:sp>
      <p:grpSp>
        <p:nvGrpSpPr>
          <p:cNvPr id="9" name="Group 8">
            <a:extLst>
              <a:ext uri="{FF2B5EF4-FFF2-40B4-BE49-F238E27FC236}">
                <a16:creationId xmlns:a16="http://schemas.microsoft.com/office/drawing/2014/main" id="{583942CC-07AB-CB2E-961E-F37DCBE77358}"/>
              </a:ext>
            </a:extLst>
          </p:cNvPr>
          <p:cNvGrpSpPr/>
          <p:nvPr/>
        </p:nvGrpSpPr>
        <p:grpSpPr>
          <a:xfrm>
            <a:off x="685800" y="404970"/>
            <a:ext cx="7772400" cy="4582651"/>
            <a:chOff x="685798" y="432837"/>
            <a:chExt cx="7772400" cy="4582651"/>
          </a:xfrm>
        </p:grpSpPr>
        <p:pic>
          <p:nvPicPr>
            <p:cNvPr id="6" name="Picture 5" descr="A screenshot of a computer&#10;&#10;AI-generated content may be incorrect.">
              <a:extLst>
                <a:ext uri="{FF2B5EF4-FFF2-40B4-BE49-F238E27FC236}">
                  <a16:creationId xmlns:a16="http://schemas.microsoft.com/office/drawing/2014/main" id="{CCA1B04F-70AA-70E4-469D-222D6D9B0090}"/>
                </a:ext>
              </a:extLst>
            </p:cNvPr>
            <p:cNvPicPr>
              <a:picLocks noChangeAspect="1"/>
            </p:cNvPicPr>
            <p:nvPr/>
          </p:nvPicPr>
          <p:blipFill>
            <a:blip r:embed="rId2"/>
            <a:stretch>
              <a:fillRect/>
            </a:stretch>
          </p:blipFill>
          <p:spPr>
            <a:xfrm>
              <a:off x="685798" y="432837"/>
              <a:ext cx="7772400" cy="4582651"/>
            </a:xfrm>
            <a:prstGeom prst="rect">
              <a:avLst/>
            </a:prstGeom>
          </p:spPr>
        </p:pic>
        <p:pic>
          <p:nvPicPr>
            <p:cNvPr id="8" name="Picture 7" descr="A black background with white text&#10;&#10;AI-generated content may be incorrect.">
              <a:extLst>
                <a:ext uri="{FF2B5EF4-FFF2-40B4-BE49-F238E27FC236}">
                  <a16:creationId xmlns:a16="http://schemas.microsoft.com/office/drawing/2014/main" id="{AC692A6E-DA78-D3F8-740D-187DB62D587B}"/>
                </a:ext>
              </a:extLst>
            </p:cNvPr>
            <p:cNvPicPr>
              <a:picLocks noChangeAspect="1"/>
            </p:cNvPicPr>
            <p:nvPr/>
          </p:nvPicPr>
          <p:blipFill>
            <a:blip r:embed="rId3"/>
            <a:stretch>
              <a:fillRect/>
            </a:stretch>
          </p:blipFill>
          <p:spPr>
            <a:xfrm>
              <a:off x="852997" y="2433047"/>
              <a:ext cx="342900" cy="1562100"/>
            </a:xfrm>
            <a:prstGeom prst="rect">
              <a:avLst/>
            </a:prstGeom>
          </p:spPr>
        </p:pic>
      </p:grpSp>
      <p:sp>
        <p:nvSpPr>
          <p:cNvPr id="4" name="TextBox 3">
            <a:extLst>
              <a:ext uri="{FF2B5EF4-FFF2-40B4-BE49-F238E27FC236}">
                <a16:creationId xmlns:a16="http://schemas.microsoft.com/office/drawing/2014/main" id="{EDDD1814-C307-CC46-9A33-B4C73471CD87}"/>
              </a:ext>
            </a:extLst>
          </p:cNvPr>
          <p:cNvSpPr txBox="1"/>
          <p:nvPr/>
        </p:nvSpPr>
        <p:spPr>
          <a:xfrm>
            <a:off x="852999" y="2267560"/>
            <a:ext cx="7353930" cy="2677656"/>
          </a:xfrm>
          <a:prstGeom prst="rect">
            <a:avLst/>
          </a:prstGeom>
          <a:noFill/>
        </p:spPr>
        <p:txBody>
          <a:bodyPr wrap="square">
            <a:spAutoFit/>
          </a:bodyPr>
          <a:lstStyle/>
          <a:p>
            <a:pPr>
              <a:buNone/>
            </a:pPr>
            <a:r>
              <a:rPr lang="en-US" b="1" dirty="0">
                <a:solidFill>
                  <a:schemeClr val="bg1"/>
                </a:solidFill>
                <a:latin typeface="Times New Roman" panose="02020603050405020304" pitchFamily="18" charset="0"/>
                <a:cs typeface="Times New Roman" panose="02020603050405020304" pitchFamily="18" charset="0"/>
              </a:rPr>
              <a:t>The integrated system incorporates:</a:t>
            </a:r>
          </a:p>
          <a:p>
            <a:pPr marL="285750" indent="-285750">
              <a:buFont typeface="Arial" panose="020B0604020202020204" pitchFamily="34" charset="0"/>
              <a:buChar char="•"/>
            </a:pPr>
            <a:r>
              <a:rPr lang="en-US" b="1" dirty="0">
                <a:solidFill>
                  <a:schemeClr val="bg1"/>
                </a:solidFill>
                <a:latin typeface="Times New Roman" panose="02020603050405020304" pitchFamily="18" charset="0"/>
                <a:cs typeface="Times New Roman" panose="02020603050405020304" pitchFamily="18" charset="0"/>
              </a:rPr>
              <a:t>Narrative Processing Pipeline</a:t>
            </a:r>
            <a:r>
              <a:rPr lang="en-US" dirty="0">
                <a:solidFill>
                  <a:schemeClr val="bg1"/>
                </a:solidFill>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Interview transcripts → narratology analysis → problem frames</a:t>
            </a:r>
          </a:p>
          <a:p>
            <a:pPr marL="285750" indent="-285750">
              <a:buFont typeface="Arial" panose="020B0604020202020204" pitchFamily="34" charset="0"/>
              <a:buChar char="•"/>
            </a:pPr>
            <a:endParaRPr lang="en-US" b="1"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a:solidFill>
                  <a:schemeClr val="bg1"/>
                </a:solidFill>
                <a:latin typeface="Times New Roman" panose="02020603050405020304" pitchFamily="18" charset="0"/>
                <a:cs typeface="Times New Roman" panose="02020603050405020304" pitchFamily="18" charset="0"/>
              </a:rPr>
              <a:t>Semantic Positioning</a:t>
            </a:r>
            <a:r>
              <a:rPr lang="en-US" dirty="0">
                <a:solidFill>
                  <a:schemeClr val="bg1"/>
                </a:solidFill>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Problem frames mapped onto backbone network coordinates via embedding similarity</a:t>
            </a:r>
          </a:p>
          <a:p>
            <a:pPr marL="285750" indent="-285750">
              <a:buFont typeface="Arial" panose="020B0604020202020204" pitchFamily="34" charset="0"/>
              <a:buChar char="•"/>
            </a:pPr>
            <a:endParaRPr lang="en-US" b="1"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a:solidFill>
                  <a:schemeClr val="bg1"/>
                </a:solidFill>
                <a:latin typeface="Times New Roman" panose="02020603050405020304" pitchFamily="18" charset="0"/>
                <a:cs typeface="Times New Roman" panose="02020603050405020304" pitchFamily="18" charset="0"/>
              </a:rPr>
              <a:t>Dynamic Linking</a:t>
            </a:r>
            <a:r>
              <a:rPr lang="en-US" dirty="0">
                <a:solidFill>
                  <a:schemeClr val="bg1"/>
                </a:solidFill>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Scientific Variable Ontology mapping between narratives, models, and data collections</a:t>
            </a:r>
          </a:p>
          <a:p>
            <a:pPr marL="285750" indent="-285750">
              <a:buFont typeface="Arial" panose="020B0604020202020204" pitchFamily="34" charset="0"/>
              <a:buChar char="•"/>
            </a:pPr>
            <a:endParaRPr lang="en-US" b="1"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a:solidFill>
                  <a:schemeClr val="bg1"/>
                </a:solidFill>
                <a:latin typeface="Times New Roman" panose="02020603050405020304" pitchFamily="18" charset="0"/>
                <a:cs typeface="Times New Roman" panose="02020603050405020304" pitchFamily="18" charset="0"/>
              </a:rPr>
              <a:t>Queries &amp; Contextual Retrieval</a:t>
            </a:r>
            <a:r>
              <a:rPr lang="en-US" dirty="0">
                <a:solidFill>
                  <a:schemeClr val="bg1"/>
                </a:solidFill>
                <a:latin typeface="Times New Roman" panose="02020603050405020304" pitchFamily="18" charset="0"/>
                <a:cs typeface="Times New Roman" panose="02020603050405020304" pitchFamily="18" charset="0"/>
              </a:rPr>
              <a:t>: Interpreted through both scientific and narrative lenses. </a:t>
            </a:r>
          </a:p>
          <a:p>
            <a:pPr marL="285750" indent="-285750">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Future feature, RAG searches guided by problem frame context and stakeholder perspectives</a:t>
            </a:r>
          </a:p>
        </p:txBody>
      </p:sp>
    </p:spTree>
    <p:extLst>
      <p:ext uri="{BB962C8B-B14F-4D97-AF65-F5344CB8AC3E}">
        <p14:creationId xmlns:p14="http://schemas.microsoft.com/office/powerpoint/2010/main" val="8063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D4BA7-A5AD-35C6-98D9-7A86F7C72D47}"/>
              </a:ext>
            </a:extLst>
          </p:cNvPr>
          <p:cNvSpPr>
            <a:spLocks noGrp="1"/>
          </p:cNvSpPr>
          <p:nvPr>
            <p:ph type="title"/>
          </p:nvPr>
        </p:nvSpPr>
        <p:spPr>
          <a:xfrm>
            <a:off x="1287561" y="-204039"/>
            <a:ext cx="6284578" cy="790155"/>
          </a:xfrm>
        </p:spPr>
        <p:txBody>
          <a:bodyPr>
            <a:normAutofit/>
          </a:bodyPr>
          <a:lstStyle/>
          <a:p>
            <a:r>
              <a:rPr lang="en-US" sz="3100" dirty="0">
                <a:solidFill>
                  <a:schemeClr val="bg1"/>
                </a:solidFill>
              </a:rPr>
              <a:t>Problem Frame Identification</a:t>
            </a:r>
            <a:endParaRPr lang="en-US" dirty="0">
              <a:solidFill>
                <a:schemeClr val="bg1"/>
              </a:solidFill>
            </a:endParaRPr>
          </a:p>
        </p:txBody>
      </p:sp>
      <p:sp>
        <p:nvSpPr>
          <p:cNvPr id="4" name="TextBox 3">
            <a:extLst>
              <a:ext uri="{FF2B5EF4-FFF2-40B4-BE49-F238E27FC236}">
                <a16:creationId xmlns:a16="http://schemas.microsoft.com/office/drawing/2014/main" id="{98877A5A-E9FE-BB9E-54FA-DF32F300385B}"/>
              </a:ext>
            </a:extLst>
          </p:cNvPr>
          <p:cNvSpPr txBox="1"/>
          <p:nvPr/>
        </p:nvSpPr>
        <p:spPr>
          <a:xfrm>
            <a:off x="2094729" y="4014786"/>
            <a:ext cx="4954542" cy="738664"/>
          </a:xfrm>
          <a:prstGeom prst="rect">
            <a:avLst/>
          </a:prstGeom>
          <a:noFill/>
        </p:spPr>
        <p:txBody>
          <a:bodyPr wrap="square">
            <a:spAutoFit/>
          </a:bodyPr>
          <a:lstStyle/>
          <a:p>
            <a:pPr>
              <a:buNone/>
            </a:pPr>
            <a:r>
              <a:rPr lang="en-US" dirty="0"/>
              <a:t>Using a narratology framework provides structured ways to decompose interview transcripts into actionable knowledge using </a:t>
            </a:r>
            <a:r>
              <a:rPr lang="en-US" b="1" dirty="0"/>
              <a:t>Timelines, Plotlines, and Storylines</a:t>
            </a:r>
            <a:r>
              <a:rPr lang="en-US" dirty="0"/>
              <a:t>.</a:t>
            </a:r>
          </a:p>
        </p:txBody>
      </p:sp>
      <p:pic>
        <p:nvPicPr>
          <p:cNvPr id="10" name="Picture 9" descr="A screenshot of a graph&#10;&#10;AI-generated content may be incorrect.">
            <a:extLst>
              <a:ext uri="{FF2B5EF4-FFF2-40B4-BE49-F238E27FC236}">
                <a16:creationId xmlns:a16="http://schemas.microsoft.com/office/drawing/2014/main" id="{FDAD7F60-58DB-A084-5453-FB6A666BC0A1}"/>
              </a:ext>
            </a:extLst>
          </p:cNvPr>
          <p:cNvPicPr>
            <a:picLocks noChangeAspect="1"/>
          </p:cNvPicPr>
          <p:nvPr/>
        </p:nvPicPr>
        <p:blipFill>
          <a:blip r:embed="rId2"/>
          <a:stretch>
            <a:fillRect/>
          </a:stretch>
        </p:blipFill>
        <p:spPr>
          <a:xfrm>
            <a:off x="284357" y="502989"/>
            <a:ext cx="8290985" cy="3431601"/>
          </a:xfrm>
          <a:prstGeom prst="rect">
            <a:avLst/>
          </a:prstGeom>
        </p:spPr>
      </p:pic>
    </p:spTree>
    <p:extLst>
      <p:ext uri="{BB962C8B-B14F-4D97-AF65-F5344CB8AC3E}">
        <p14:creationId xmlns:p14="http://schemas.microsoft.com/office/powerpoint/2010/main" val="398293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3417A-8204-91C4-4479-D18A2BB5BEC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85E9A15-62D4-45F2-C71D-60ECA3627481}"/>
              </a:ext>
            </a:extLst>
          </p:cNvPr>
          <p:cNvSpPr txBox="1"/>
          <p:nvPr/>
        </p:nvSpPr>
        <p:spPr>
          <a:xfrm>
            <a:off x="616337" y="3813105"/>
            <a:ext cx="3937210" cy="1169551"/>
          </a:xfrm>
          <a:prstGeom prst="rect">
            <a:avLst/>
          </a:prstGeom>
          <a:noFill/>
        </p:spPr>
        <p:txBody>
          <a:bodyPr wrap="square">
            <a:spAutoFit/>
          </a:bodyPr>
          <a:lstStyle/>
          <a:p>
            <a:r>
              <a:rPr lang="en-US" b="1" dirty="0"/>
              <a:t>Storyline Analysis</a:t>
            </a:r>
            <a:r>
              <a:rPr lang="en-US" dirty="0"/>
              <a:t> extracts character roles, motivations, and contextual factors - revealing stakeholder perspectives and environmental constraints. This captures the </a:t>
            </a:r>
            <a:r>
              <a:rPr lang="en-US" i="1" dirty="0"/>
              <a:t>who</a:t>
            </a:r>
            <a:r>
              <a:rPr lang="en-US" dirty="0"/>
              <a:t> and </a:t>
            </a:r>
            <a:r>
              <a:rPr lang="en-US" i="1" dirty="0"/>
              <a:t>why</a:t>
            </a:r>
            <a:r>
              <a:rPr lang="en-US" dirty="0"/>
              <a:t> behind problem formulations.</a:t>
            </a:r>
          </a:p>
        </p:txBody>
      </p:sp>
      <p:sp>
        <p:nvSpPr>
          <p:cNvPr id="3" name="Title 1">
            <a:extLst>
              <a:ext uri="{FF2B5EF4-FFF2-40B4-BE49-F238E27FC236}">
                <a16:creationId xmlns:a16="http://schemas.microsoft.com/office/drawing/2014/main" id="{B8E06978-88BD-2B03-4BB8-09B6050D8A9F}"/>
              </a:ext>
            </a:extLst>
          </p:cNvPr>
          <p:cNvSpPr txBox="1">
            <a:spLocks/>
          </p:cNvSpPr>
          <p:nvPr/>
        </p:nvSpPr>
        <p:spPr>
          <a:xfrm>
            <a:off x="187447" y="-352682"/>
            <a:ext cx="7772400" cy="1010144"/>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F3F3F"/>
              </a:buClr>
              <a:buSzPts val="4400"/>
              <a:buFont typeface="Arial"/>
              <a:buNone/>
              <a:defRPr sz="4400" b="1"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2800" dirty="0">
                <a:solidFill>
                  <a:schemeClr val="bg1"/>
                </a:solidFill>
              </a:rPr>
              <a:t>Diagnose &amp; Design</a:t>
            </a:r>
          </a:p>
        </p:txBody>
      </p:sp>
      <p:grpSp>
        <p:nvGrpSpPr>
          <p:cNvPr id="11" name="Group 10">
            <a:extLst>
              <a:ext uri="{FF2B5EF4-FFF2-40B4-BE49-F238E27FC236}">
                <a16:creationId xmlns:a16="http://schemas.microsoft.com/office/drawing/2014/main" id="{D20644B1-C446-7570-2732-EE74AB1A32C5}"/>
              </a:ext>
            </a:extLst>
          </p:cNvPr>
          <p:cNvGrpSpPr/>
          <p:nvPr/>
        </p:nvGrpSpPr>
        <p:grpSpPr>
          <a:xfrm>
            <a:off x="426507" y="373902"/>
            <a:ext cx="8290985" cy="3431601"/>
            <a:chOff x="426507" y="373902"/>
            <a:chExt cx="8290985" cy="3431601"/>
          </a:xfrm>
        </p:grpSpPr>
        <p:pic>
          <p:nvPicPr>
            <p:cNvPr id="10" name="Picture 9" descr="A screenshot of a graph&#10;&#10;AI-generated content may be incorrect.">
              <a:extLst>
                <a:ext uri="{FF2B5EF4-FFF2-40B4-BE49-F238E27FC236}">
                  <a16:creationId xmlns:a16="http://schemas.microsoft.com/office/drawing/2014/main" id="{619BE7AC-B5A9-D7C6-3B0E-4298B2251EE5}"/>
                </a:ext>
              </a:extLst>
            </p:cNvPr>
            <p:cNvPicPr>
              <a:picLocks noChangeAspect="1"/>
            </p:cNvPicPr>
            <p:nvPr/>
          </p:nvPicPr>
          <p:blipFill>
            <a:blip r:embed="rId2"/>
            <a:stretch>
              <a:fillRect/>
            </a:stretch>
          </p:blipFill>
          <p:spPr>
            <a:xfrm>
              <a:off x="426507" y="373902"/>
              <a:ext cx="8290985" cy="3431601"/>
            </a:xfrm>
            <a:prstGeom prst="rect">
              <a:avLst/>
            </a:prstGeom>
          </p:spPr>
        </p:pic>
        <p:pic>
          <p:nvPicPr>
            <p:cNvPr id="9" name="Picture 8" descr="A black and white image&#10;&#10;AI-generated content may be incorrect.">
              <a:extLst>
                <a:ext uri="{FF2B5EF4-FFF2-40B4-BE49-F238E27FC236}">
                  <a16:creationId xmlns:a16="http://schemas.microsoft.com/office/drawing/2014/main" id="{B0A57B3F-987C-540E-0B82-17501E9FA533}"/>
                </a:ext>
              </a:extLst>
            </p:cNvPr>
            <p:cNvPicPr>
              <a:picLocks noChangeAspect="1"/>
            </p:cNvPicPr>
            <p:nvPr/>
          </p:nvPicPr>
          <p:blipFill>
            <a:blip r:embed="rId3"/>
            <a:stretch>
              <a:fillRect/>
            </a:stretch>
          </p:blipFill>
          <p:spPr>
            <a:xfrm>
              <a:off x="731834" y="1551055"/>
              <a:ext cx="7868060" cy="2041389"/>
            </a:xfrm>
            <a:prstGeom prst="rect">
              <a:avLst/>
            </a:prstGeom>
          </p:spPr>
        </p:pic>
      </p:grpSp>
      <p:pic>
        <p:nvPicPr>
          <p:cNvPr id="5" name="Picture 4" descr="A graph with numbers and lines&#10;&#10;AI-generated content may be incorrect.">
            <a:extLst>
              <a:ext uri="{FF2B5EF4-FFF2-40B4-BE49-F238E27FC236}">
                <a16:creationId xmlns:a16="http://schemas.microsoft.com/office/drawing/2014/main" id="{ECB620B3-CAD9-AE56-B846-D3CE00A05A96}"/>
              </a:ext>
            </a:extLst>
          </p:cNvPr>
          <p:cNvPicPr>
            <a:picLocks noChangeAspect="1"/>
          </p:cNvPicPr>
          <p:nvPr/>
        </p:nvPicPr>
        <p:blipFill>
          <a:blip r:embed="rId4"/>
          <a:stretch>
            <a:fillRect/>
          </a:stretch>
        </p:blipFill>
        <p:spPr>
          <a:xfrm>
            <a:off x="943431" y="1649733"/>
            <a:ext cx="3252794" cy="1844031"/>
          </a:xfrm>
          <a:prstGeom prst="rect">
            <a:avLst/>
          </a:prstGeom>
        </p:spPr>
      </p:pic>
      <p:pic>
        <p:nvPicPr>
          <p:cNvPr id="12" name="Picture 11" descr="A graph showing a line graph&#10;&#10;AI-generated content may be incorrect.">
            <a:extLst>
              <a:ext uri="{FF2B5EF4-FFF2-40B4-BE49-F238E27FC236}">
                <a16:creationId xmlns:a16="http://schemas.microsoft.com/office/drawing/2014/main" id="{57A5F3E2-3107-DCB1-DB90-1BD8B34FA7B1}"/>
              </a:ext>
            </a:extLst>
          </p:cNvPr>
          <p:cNvPicPr>
            <a:picLocks noChangeAspect="1"/>
          </p:cNvPicPr>
          <p:nvPr/>
        </p:nvPicPr>
        <p:blipFill>
          <a:blip r:embed="rId5"/>
          <a:stretch>
            <a:fillRect/>
          </a:stretch>
        </p:blipFill>
        <p:spPr>
          <a:xfrm>
            <a:off x="4572000" y="1649733"/>
            <a:ext cx="3831001" cy="1893124"/>
          </a:xfrm>
          <a:prstGeom prst="rect">
            <a:avLst/>
          </a:prstGeom>
        </p:spPr>
      </p:pic>
      <p:sp>
        <p:nvSpPr>
          <p:cNvPr id="13" name="TextBox 12">
            <a:extLst>
              <a:ext uri="{FF2B5EF4-FFF2-40B4-BE49-F238E27FC236}">
                <a16:creationId xmlns:a16="http://schemas.microsoft.com/office/drawing/2014/main" id="{77FAE33C-F802-F4A7-78D5-C03A50A306F9}"/>
              </a:ext>
            </a:extLst>
          </p:cNvPr>
          <p:cNvSpPr txBox="1"/>
          <p:nvPr/>
        </p:nvSpPr>
        <p:spPr>
          <a:xfrm>
            <a:off x="4571999" y="3813105"/>
            <a:ext cx="4145493" cy="1169551"/>
          </a:xfrm>
          <a:prstGeom prst="rect">
            <a:avLst/>
          </a:prstGeom>
          <a:noFill/>
        </p:spPr>
        <p:txBody>
          <a:bodyPr wrap="square">
            <a:spAutoFit/>
          </a:bodyPr>
          <a:lstStyle/>
          <a:p>
            <a:r>
              <a:rPr lang="en-US" b="1" dirty="0"/>
              <a:t>Plotline Analysis</a:t>
            </a:r>
            <a:r>
              <a:rPr lang="en-US" dirty="0"/>
              <a:t> identifies narrative arcs, conflict structures, and resolution patterns - revealing the underlying dramatic structure of how people experience and frame problems. This captures the </a:t>
            </a:r>
            <a:r>
              <a:rPr lang="en-US" i="1" dirty="0"/>
              <a:t>how</a:t>
            </a:r>
            <a:r>
              <a:rPr lang="en-US" dirty="0"/>
              <a:t> problems are structured cognitively.</a:t>
            </a:r>
          </a:p>
        </p:txBody>
      </p:sp>
      <p:sp>
        <p:nvSpPr>
          <p:cNvPr id="14" name="Subtitle 2">
            <a:extLst>
              <a:ext uri="{FF2B5EF4-FFF2-40B4-BE49-F238E27FC236}">
                <a16:creationId xmlns:a16="http://schemas.microsoft.com/office/drawing/2014/main" id="{BD0F0932-89B6-2A18-0435-499AD5DF822A}"/>
              </a:ext>
            </a:extLst>
          </p:cNvPr>
          <p:cNvSpPr txBox="1">
            <a:spLocks/>
          </p:cNvSpPr>
          <p:nvPr/>
        </p:nvSpPr>
        <p:spPr>
          <a:xfrm>
            <a:off x="943431" y="3513794"/>
            <a:ext cx="7450281" cy="682098"/>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solidFill>
                  <a:schemeClr val="bg1"/>
                </a:solidFill>
              </a:rPr>
              <a:t>Example of How Sensemaking Connects with Meaningful Information</a:t>
            </a:r>
          </a:p>
        </p:txBody>
      </p:sp>
    </p:spTree>
    <p:extLst>
      <p:ext uri="{BB962C8B-B14F-4D97-AF65-F5344CB8AC3E}">
        <p14:creationId xmlns:p14="http://schemas.microsoft.com/office/powerpoint/2010/main" val="2269010179"/>
      </p:ext>
    </p:extLst>
  </p:cSld>
  <p:clrMapOvr>
    <a:masterClrMapping/>
  </p:clrMapOvr>
</p:sld>
</file>

<file path=ppt/theme/theme1.xml><?xml version="1.0" encoding="utf-8"?>
<a:theme xmlns:a="http://schemas.openxmlformats.org/drawingml/2006/main" name="SC-15">
  <a:themeElements>
    <a:clrScheme name="Custom 1">
      <a:dk1>
        <a:srgbClr val="000000"/>
      </a:dk1>
      <a:lt1>
        <a:srgbClr val="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FEFB00"/>
      </a:hlink>
      <a:folHlink>
        <a:srgbClr val="356A9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6-9 White Backgroud">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47958</TotalTime>
  <Words>3024</Words>
  <Application>Microsoft Macintosh PowerPoint</Application>
  <PresentationFormat>On-screen Show (16:9)</PresentationFormat>
  <Paragraphs>201</Paragraphs>
  <Slides>19</Slides>
  <Notes>8</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Arial</vt:lpstr>
      <vt:lpstr>Times New Roman</vt:lpstr>
      <vt:lpstr>Century Gothic</vt:lpstr>
      <vt:lpstr>Calibri</vt:lpstr>
      <vt:lpstr>Book Antiqua</vt:lpstr>
      <vt:lpstr>Arial Black</vt:lpstr>
      <vt:lpstr>Noto Sans</vt:lpstr>
      <vt:lpstr>SC-15</vt:lpstr>
      <vt:lpstr>16-9 White Backgroud</vt:lpstr>
      <vt:lpstr>Satisficing at Scale How AI Connects Community Knowledge  with Scientific Models for Actionable Solutions</vt:lpstr>
      <vt:lpstr>PowerPoint Presentation</vt:lpstr>
      <vt:lpstr>Sites &amp; Stories AI-Assist </vt:lpstr>
      <vt:lpstr>Story Informed Collections</vt:lpstr>
      <vt:lpstr>PowerPoint Presentation</vt:lpstr>
      <vt:lpstr>PowerPoint Presentation</vt:lpstr>
      <vt:lpstr>Implementation Architecture</vt:lpstr>
      <vt:lpstr>Problem Frame Identification</vt:lpstr>
      <vt:lpstr>PowerPoint Presentation</vt:lpstr>
      <vt:lpstr>PowerPoint Presentation</vt:lpstr>
      <vt:lpstr>PowerPoint Presentation</vt:lpstr>
      <vt:lpstr>PowerPoint Presentation</vt:lpstr>
      <vt:lpstr>Unique Advantages of This Approach</vt:lpstr>
      <vt:lpstr>Unique Advantages of This Approach</vt:lpstr>
      <vt:lpstr>Unique Advantages of This Approach</vt:lpstr>
      <vt:lpstr>Unique Advantages of This Approach</vt:lpstr>
      <vt:lpstr>Contact:</vt:lpstr>
      <vt:lpstr>References Cited 1/2</vt:lpstr>
      <vt:lpstr>References Cited 2/2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Co-design for  Knowledge  Management Platforms</dc:title>
  <dc:creator>University Marketing and Creative Services</dc:creator>
  <cp:lastModifiedBy>Suzanne A Pierce</cp:lastModifiedBy>
  <cp:revision>46</cp:revision>
  <dcterms:created xsi:type="dcterms:W3CDTF">2011-06-30T15:04:08Z</dcterms:created>
  <dcterms:modified xsi:type="dcterms:W3CDTF">2025-08-27T06:28:17Z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0x010100B286E968834B674A85631BF3960E49CB</vt:lpwstr>
  </property>
  <property fmtid="{D5CDD505-2E9C-101B-9397-08002B2CF9AE}" pid="3" name="Order">
    <vt:r8>668000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_dlc_DocIdItemGuid">
    <vt:lpwstr>a8940155-3d91-47e1-ad44-12b1f24b708a</vt:lpwstr>
  </property>
</Properties>
</file>